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8.58574E-2</c:v>
                </c:pt>
                <c:pt idx="1">
                  <c:v>5.3116200000000002E-2</c:v>
                </c:pt>
                <c:pt idx="2">
                  <c:v>5.4763800000000001E-2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7.3828199999999997E-2</c:v>
                </c:pt>
                <c:pt idx="1">
                  <c:v>0.10794339999999999</c:v>
                </c:pt>
                <c:pt idx="2">
                  <c:v>4.8948400000000003E-2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4.8456100000000002E-2</c:v>
                </c:pt>
                <c:pt idx="1">
                  <c:v>9.9779300000000001E-2</c:v>
                </c:pt>
                <c:pt idx="2">
                  <c:v>1.8370000000000001E-2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0.89317400000000002</c:v>
                </c:pt>
                <c:pt idx="1">
                  <c:v>0.87321559999999998</c:v>
                </c:pt>
                <c:pt idx="2">
                  <c:v>0.95892699999999997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4.2561399999999999E-2</c:v>
                </c:pt>
                <c:pt idx="1">
                  <c:v>7.4034600000000006E-2</c:v>
                </c:pt>
                <c:pt idx="2">
                  <c:v>1.8993800000000002E-2</c:v>
                </c:pt>
                <c:pt idx="3">
                  <c:v>0.174488</c:v>
                </c:pt>
                <c:pt idx="4">
                  <c:v>0.11206199999999999</c:v>
                </c:pt>
                <c:pt idx="5">
                  <c:v>0.1407968</c:v>
                </c:pt>
                <c:pt idx="6">
                  <c:v>7.9197199999999995E-2</c:v>
                </c:pt>
                <c:pt idx="7">
                  <c:v>4.6939099999999997E-2</c:v>
                </c:pt>
                <c:pt idx="8">
                  <c:v>0.12496400000000001</c:v>
                </c:pt>
                <c:pt idx="9">
                  <c:v>8.7325799999999995E-2</c:v>
                </c:pt>
                <c:pt idx="10">
                  <c:v>0.1240989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0.1008143</c:v>
                </c:pt>
                <c:pt idx="1">
                  <c:v>0.1012</c:v>
                </c:pt>
                <c:pt idx="2">
                  <c:v>0.15002099999999999</c:v>
                </c:pt>
                <c:pt idx="3">
                  <c:v>0.19506399999999999</c:v>
                </c:pt>
                <c:pt idx="4">
                  <c:v>0.17992069999999999</c:v>
                </c:pt>
                <c:pt idx="5">
                  <c:v>0.1145707</c:v>
                </c:pt>
                <c:pt idx="6">
                  <c:v>0.1110343</c:v>
                </c:pt>
                <c:pt idx="7">
                  <c:v>0.16892750000000001</c:v>
                </c:pt>
                <c:pt idx="8">
                  <c:v>0.20584060000000001</c:v>
                </c:pt>
                <c:pt idx="9">
                  <c:v>0.19466049999999999</c:v>
                </c:pt>
                <c:pt idx="10">
                  <c:v>0.15269769999999999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4.7885700000000003E-2</c:v>
                </c:pt>
                <c:pt idx="1">
                  <c:v>5.5065000000000003E-2</c:v>
                </c:pt>
                <c:pt idx="2">
                  <c:v>1.4494099999999999E-2</c:v>
                </c:pt>
                <c:pt idx="3">
                  <c:v>5.3283900000000002E-2</c:v>
                </c:pt>
                <c:pt idx="4">
                  <c:v>7.0672200000000004E-2</c:v>
                </c:pt>
                <c:pt idx="5">
                  <c:v>7.4570499999999998E-2</c:v>
                </c:pt>
                <c:pt idx="6">
                  <c:v>5.9612900000000003E-2</c:v>
                </c:pt>
                <c:pt idx="7">
                  <c:v>6.91243E-2</c:v>
                </c:pt>
                <c:pt idx="8">
                  <c:v>8.1934999999999994E-2</c:v>
                </c:pt>
                <c:pt idx="9">
                  <c:v>9.5033900000000004E-2</c:v>
                </c:pt>
                <c:pt idx="10">
                  <c:v>7.8912599999999999E-2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0.95469709999999997</c:v>
                </c:pt>
                <c:pt idx="1">
                  <c:v>0.84270060000000002</c:v>
                </c:pt>
                <c:pt idx="2">
                  <c:v>0.91030520000000004</c:v>
                </c:pt>
                <c:pt idx="3">
                  <c:v>0.80318929999999999</c:v>
                </c:pt>
                <c:pt idx="4">
                  <c:v>0.85040420000000005</c:v>
                </c:pt>
                <c:pt idx="5">
                  <c:v>0.91724240000000001</c:v>
                </c:pt>
                <c:pt idx="6">
                  <c:v>0.80014180000000001</c:v>
                </c:pt>
                <c:pt idx="7">
                  <c:v>0.84997250000000002</c:v>
                </c:pt>
                <c:pt idx="8">
                  <c:v>0.79252250000000002</c:v>
                </c:pt>
                <c:pt idx="9">
                  <c:v>0.81596789999999997</c:v>
                </c:pt>
                <c:pt idx="10">
                  <c:v>0.76096819999999998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2.9335099999999999E-2</c:v>
                </c:pt>
                <c:pt idx="1">
                  <c:v>8.5712300000000005E-2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0.1345894</c:v>
                </c:pt>
                <c:pt idx="1">
                  <c:v>0.107158</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2.4249199999999999E-2</c:v>
                </c:pt>
                <c:pt idx="1">
                  <c:v>3.8520699999999998E-2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0.90220089999999997</c:v>
                </c:pt>
                <c:pt idx="1">
                  <c:v>0.79289290000000001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0.36355779999999999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0.40186759999999999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0.1625183</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8.9149238999999998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3.9799599999999997E-2</c:v>
                </c:pt>
                <c:pt idx="1">
                  <c:v>9.8087599999999997E-2</c:v>
                </c:pt>
                <c:pt idx="2">
                  <c:v>0.10110520000000001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6.5809300000000001E-2</c:v>
                </c:pt>
                <c:pt idx="1">
                  <c:v>8.70702E-2</c:v>
                </c:pt>
                <c:pt idx="2">
                  <c:v>0.20814369999999999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3.2906600000000001E-2</c:v>
                </c:pt>
                <c:pt idx="1">
                  <c:v>5.94101E-2</c:v>
                </c:pt>
                <c:pt idx="2">
                  <c:v>0.21400559999999999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0.9084293</c:v>
                </c:pt>
                <c:pt idx="1">
                  <c:v>0.86548879999999995</c:v>
                </c:pt>
                <c:pt idx="2">
                  <c:v>0.49438789999999999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4.7145199999999998E-2</c:v>
                </c:pt>
                <c:pt idx="1">
                  <c:v>0.14426710000000001</c:v>
                </c:pt>
                <c:pt idx="2">
                  <c:v>9.6625699999999995E-2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0.22778699999999999</c:v>
                </c:pt>
                <c:pt idx="1">
                  <c:v>0.14375080000000001</c:v>
                </c:pt>
                <c:pt idx="2">
                  <c:v>0.13302320000000001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5.5494000000000002E-2</c:v>
                </c:pt>
                <c:pt idx="1">
                  <c:v>4.0756000000000001E-2</c:v>
                </c:pt>
                <c:pt idx="2">
                  <c:v>8.0846399999999999E-2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0.34228940000000002</c:v>
                </c:pt>
                <c:pt idx="1">
                  <c:v>0.80789290000000002</c:v>
                </c:pt>
                <c:pt idx="2">
                  <c:v>0.68558090000000005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0.13300870000000001</c:v>
                </c:pt>
                <c:pt idx="1">
                  <c:v>6.9599400000000006E-2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0.14891660000000001</c:v>
                </c:pt>
                <c:pt idx="1">
                  <c:v>9.6676300000000007E-2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4.5590899999999997E-2</c:v>
                </c:pt>
                <c:pt idx="1">
                  <c:v>0.1372254</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0.53190709999999997</c:v>
                </c:pt>
                <c:pt idx="1">
                  <c:v>0.27972799999999998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5.6494099999999998E-2</c:v>
                </c:pt>
                <c:pt idx="1">
                  <c:v>0.1145521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0.14652580000000001</c:v>
                </c:pt>
                <c:pt idx="1">
                  <c:v>0.18474960000000001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5.6444300000000003E-2</c:v>
                </c:pt>
                <c:pt idx="1">
                  <c:v>0.1182922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0.64872390000000002</c:v>
                </c:pt>
                <c:pt idx="1">
                  <c:v>0.59784040000000005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0.82692310000000002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0.8761468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0.80566800000000005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0.79268289999999997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0.82926829999999996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0.8598131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0.87449390000000005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0.83673470000000005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0.95609759999999999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0.91561179999999998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0.9393939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7.1824499999999999E-2</c:v>
                </c:pt>
                <c:pt idx="1">
                  <c:v>0.20798330000000001</c:v>
                </c:pt>
                <c:pt idx="2">
                  <c:v>0.21293709999999999</c:v>
                </c:pt>
                <c:pt idx="3">
                  <c:v>0.27779300000000001</c:v>
                </c:pt>
                <c:pt idx="4">
                  <c:v>3.4054300000000003E-2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8.7563500000000002E-2</c:v>
                </c:pt>
                <c:pt idx="1">
                  <c:v>9.5181699999999994E-2</c:v>
                </c:pt>
                <c:pt idx="2">
                  <c:v>9.2469300000000004E-2</c:v>
                </c:pt>
                <c:pt idx="3">
                  <c:v>7.6553399999999994E-2</c:v>
                </c:pt>
                <c:pt idx="4">
                  <c:v>8.5582800000000001E-2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7.0254200000000003E-2</c:v>
                </c:pt>
                <c:pt idx="1">
                  <c:v>6.5410599999999999E-2</c:v>
                </c:pt>
                <c:pt idx="2">
                  <c:v>4.7010700000000002E-2</c:v>
                </c:pt>
                <c:pt idx="3">
                  <c:v>3.5646200000000003E-2</c:v>
                </c:pt>
                <c:pt idx="4">
                  <c:v>3.3016400000000001E-2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0.77354690000000004</c:v>
                </c:pt>
                <c:pt idx="1">
                  <c:v>0.73355729999999997</c:v>
                </c:pt>
                <c:pt idx="2">
                  <c:v>0.78186820000000001</c:v>
                </c:pt>
                <c:pt idx="3">
                  <c:v>0.83425609999999994</c:v>
                </c:pt>
                <c:pt idx="4">
                  <c:v>0.86475630000000003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0.65217389999999997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0.69230769999999997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0.68348620000000004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0.73991030000000002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0.7758621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0.8359375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0.81176470000000001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0.76875000000000004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0.73966940000000003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0.75196850000000004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0.78616350000000002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0.7819315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0.71369289999999996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0.76587300000000003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0.76265819999999995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0.73584910000000003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0.69298249999999995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0.71193419999999996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0.7661017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0.94634149999999995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0.94954130000000003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0.92712550000000005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0.9183673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0.78536589999999995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0.78801840000000001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0.81274900000000005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0.81300810000000001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0.921875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0.9619048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0.95762709999999995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0.95817490000000005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0.82631580000000004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0.89603960000000005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0.87449390000000005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0.87931029999999999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0.89387760000000005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0.85333329999999996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0.88925080000000001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4.7788600000000001E-2</c:v>
                </c:pt>
                <c:pt idx="1">
                  <c:v>0.13574629999999999</c:v>
                </c:pt>
                <c:pt idx="2">
                  <c:v>0.20372599999999999</c:v>
                </c:pt>
                <c:pt idx="3">
                  <c:v>0.1162106</c:v>
                </c:pt>
                <c:pt idx="4">
                  <c:v>1.3961599999999999E-2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6.7589700000000003E-2</c:v>
                </c:pt>
                <c:pt idx="1">
                  <c:v>9.3138100000000001E-2</c:v>
                </c:pt>
                <c:pt idx="2">
                  <c:v>0.1043607</c:v>
                </c:pt>
                <c:pt idx="3">
                  <c:v>0.104486</c:v>
                </c:pt>
                <c:pt idx="4">
                  <c:v>5.6702200000000001E-2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4.03846E-2</c:v>
                </c:pt>
                <c:pt idx="1">
                  <c:v>0.1192328</c:v>
                </c:pt>
                <c:pt idx="2">
                  <c:v>0.10041360000000001</c:v>
                </c:pt>
                <c:pt idx="3">
                  <c:v>4.5502099999999997E-2</c:v>
                </c:pt>
                <c:pt idx="4">
                  <c:v>2.58491E-2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0.93845579999999995</c:v>
                </c:pt>
                <c:pt idx="1">
                  <c:v>0.83296289999999995</c:v>
                </c:pt>
                <c:pt idx="2">
                  <c:v>0.78602499999999997</c:v>
                </c:pt>
                <c:pt idx="3">
                  <c:v>0.80846010000000001</c:v>
                </c:pt>
                <c:pt idx="4">
                  <c:v>0.91484869999999996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0.79901960000000005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0.8558559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0.81881530000000002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0.85925929999999995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0.79583329999999997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0.83266929999999995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0.82539680000000004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0.67889909999999998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0.7381974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0.72759859999999998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0.721831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0.46202530000000003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0.56069360000000001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0.72682930000000001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0.78703699999999999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0.85611510000000002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0.86446889999999998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0.75416669999999997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0.80933849999999996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0.77491960000000004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0.76507939999999997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0.79906540000000004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0.83272729999999995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0.83161510000000005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0.6694215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0.7801418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0.73154359999999996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0.79452049999999996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0.7355372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0.77559060000000002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0.79099680000000006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0.77287070000000002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0.89230770000000004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0.93953489999999995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0.88846150000000002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0.91570879999999999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4.2959000000000001E-3</c:v>
                </c:pt>
                <c:pt idx="1">
                  <c:v>0.12179520000000001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0.1271129</c:v>
                </c:pt>
                <c:pt idx="1">
                  <c:v>0.12363830000000001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0.1069975</c:v>
                </c:pt>
                <c:pt idx="1">
                  <c:v>0.1341618</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0.75015330000000002</c:v>
                </c:pt>
                <c:pt idx="1">
                  <c:v>0.73453880000000005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0.96250000000000002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0.94791669999999995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0.99186989999999997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0.89743589999999995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0.91851850000000002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0.90532539999999995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0.93710689999999996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0.62745099999999998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0.67567569999999999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0.63709680000000002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0.60638300000000001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0.75471699999999997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0.70895520000000001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0.76530609999999999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0.7280702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0.69924810000000004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0.73737370000000002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0.57608700000000002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0.70270270000000001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0.75862070000000004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0.74814809999999998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0.84848480000000004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0.86363639999999997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0.96875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0.9536424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0.95522390000000001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0.76442310000000002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0.83035709999999996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0.77289379999999996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0.7896552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0.91176469999999998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0.88721799999999995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0.90425529999999998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7.2418300000000005E-2</c:v>
                </c:pt>
                <c:pt idx="1">
                  <c:v>9.5012899999999997E-2</c:v>
                </c:pt>
                <c:pt idx="2">
                  <c:v>6.3863400000000001E-2</c:v>
                </c:pt>
                <c:pt idx="3">
                  <c:v>0.12043420000000001</c:v>
                </c:pt>
                <c:pt idx="4">
                  <c:v>0.15566179999999999</c:v>
                </c:pt>
                <c:pt idx="5">
                  <c:v>7.9811699999999999E-2</c:v>
                </c:pt>
                <c:pt idx="6">
                  <c:v>2.4473499999999999E-2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0.17146790000000001</c:v>
                </c:pt>
                <c:pt idx="1">
                  <c:v>0.20737359999999999</c:v>
                </c:pt>
                <c:pt idx="2">
                  <c:v>0.17894689999999999</c:v>
                </c:pt>
                <c:pt idx="3">
                  <c:v>0.17388429999999999</c:v>
                </c:pt>
                <c:pt idx="4">
                  <c:v>0.1951195</c:v>
                </c:pt>
                <c:pt idx="5">
                  <c:v>0.15650320000000001</c:v>
                </c:pt>
                <c:pt idx="6">
                  <c:v>0.1283233</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9.1928300000000004E-2</c:v>
                </c:pt>
                <c:pt idx="1">
                  <c:v>9.2325000000000004E-2</c:v>
                </c:pt>
                <c:pt idx="2">
                  <c:v>0.1617006</c:v>
                </c:pt>
                <c:pt idx="3">
                  <c:v>0.14530879999999999</c:v>
                </c:pt>
                <c:pt idx="4">
                  <c:v>0.1238332</c:v>
                </c:pt>
                <c:pt idx="5">
                  <c:v>7.8676399999999994E-2</c:v>
                </c:pt>
                <c:pt idx="6">
                  <c:v>4.5176000000000001E-2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0.8495954</c:v>
                </c:pt>
                <c:pt idx="1">
                  <c:v>0.82566580000000001</c:v>
                </c:pt>
                <c:pt idx="2">
                  <c:v>0.74251999999999996</c:v>
                </c:pt>
                <c:pt idx="3">
                  <c:v>0.77405939999999995</c:v>
                </c:pt>
                <c:pt idx="4">
                  <c:v>0.61178840000000001</c:v>
                </c:pt>
                <c:pt idx="5">
                  <c:v>0.86544730000000003</c:v>
                </c:pt>
                <c:pt idx="6">
                  <c:v>0.92836099999999999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0.83177570000000001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0.90434780000000003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0.83458650000000001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0.92929289999999998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0.78723399999999999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0.8508772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0.86746990000000002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0.92666669999999995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0.91791040000000002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0.79545449999999995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0.83720930000000005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0.86885250000000003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0.80864199999999997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0.88050309999999998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0.84153009999999995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0.83888890000000005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0.67647060000000003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0.73170729999999995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0.74086379999999996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0.75570029999999999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0.74418600000000001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0.68518520000000005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0.78461539999999996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9.6730399999999994E-2</c:v>
                </c:pt>
                <c:pt idx="1">
                  <c:v>6.40458E-2</c:v>
                </c:pt>
                <c:pt idx="2">
                  <c:v>0.15141109999999999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6.75703E-2</c:v>
                </c:pt>
                <c:pt idx="1">
                  <c:v>0.10833280000000001</c:v>
                </c:pt>
                <c:pt idx="2">
                  <c:v>0.16582530000000001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4.3184E-2</c:v>
                </c:pt>
                <c:pt idx="1">
                  <c:v>0.1128599</c:v>
                </c:pt>
                <c:pt idx="2">
                  <c:v>0.13261580000000001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0.9201819</c:v>
                </c:pt>
                <c:pt idx="1">
                  <c:v>0.77925710000000004</c:v>
                </c:pt>
                <c:pt idx="2">
                  <c:v>0.7963711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0.95774649999999995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0.79329609999999995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0.7967033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0.49189189999999999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0.52380950000000004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0.49130430000000003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0.49787229999999999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0.54205610000000004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0.51612899999999995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0.52346570000000003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0.81871349999999998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0.88268159999999996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0.85279190000000005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0.88412020000000002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0.63596490000000006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0.70886079999999996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0.70143880000000003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0.70562769999999997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0.77178420000000003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0.70989760000000002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0.70163929999999997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0.30188680000000001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0.358209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0.3333333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0.2188841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0.1694215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0.26732669999999997</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0.4710145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0.45714290000000002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0.49238579999999998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0.5280899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8.64201E-2</c:v>
                </c:pt>
                <c:pt idx="1">
                  <c:v>5.7051299999999999E-2</c:v>
                </c:pt>
                <c:pt idx="2">
                  <c:v>6.6864999999999994E-2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0.1172183</c:v>
                </c:pt>
                <c:pt idx="1">
                  <c:v>7.4692700000000001E-2</c:v>
                </c:pt>
                <c:pt idx="2">
                  <c:v>2.9443199999999999E-2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0.1077668</c:v>
                </c:pt>
                <c:pt idx="1">
                  <c:v>2.4166900000000002E-2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0.72834410000000005</c:v>
                </c:pt>
                <c:pt idx="1">
                  <c:v>0.93973850000000003</c:v>
                </c:pt>
                <c:pt idx="2">
                  <c:v>0.99196039999999996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0.52777779999999996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0.64761899999999994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0.58928570000000002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0.59677420000000003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0.55696199999999996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0.56707320000000005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0.60199000000000003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0.63265309999999997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0.42592590000000002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0.5084746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0.48969069999999998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0.85537189999999996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0.88306450000000003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0.85897440000000003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0.86435329999999999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0.93965520000000002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0.91379310000000002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0.88851349999999996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0.90584419999999999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0.51366120000000004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0.61780100000000004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0.60425530000000005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0.67510550000000003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0.70588240000000002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0.80612240000000002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0.70992370000000005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0.8015873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8.6887966999999993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8.9349592999999992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8.8284789999999997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8.9278689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0.1423045</c:v>
                </c:pt>
                <c:pt idx="1">
                  <c:v>4.0727399999999997E-2</c:v>
                </c:pt>
                <c:pt idx="2">
                  <c:v>0.1030885</c:v>
                </c:pt>
                <c:pt idx="3">
                  <c:v>0.1067004</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9.17158E-2</c:v>
                </c:pt>
                <c:pt idx="1">
                  <c:v>9.2655399999999999E-2</c:v>
                </c:pt>
                <c:pt idx="2">
                  <c:v>8.7119500000000002E-2</c:v>
                </c:pt>
                <c:pt idx="3">
                  <c:v>0.15076329999999999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5.7993299999999998E-2</c:v>
                </c:pt>
                <c:pt idx="1">
                  <c:v>5.7248100000000003E-2</c:v>
                </c:pt>
                <c:pt idx="2">
                  <c:v>3.2520300000000002E-2</c:v>
                </c:pt>
                <c:pt idx="3">
                  <c:v>0.1651291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0.83224969999999998</c:v>
                </c:pt>
                <c:pt idx="1">
                  <c:v>0.76653729999999998</c:v>
                </c:pt>
                <c:pt idx="2">
                  <c:v>0.8636819</c:v>
                </c:pt>
                <c:pt idx="3">
                  <c:v>0.56611420000000001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0.1963867</c:v>
                </c:pt>
                <c:pt idx="1">
                  <c:v>0.12963250000000001</c:v>
                </c:pt>
                <c:pt idx="2">
                  <c:v>0.1107293</c:v>
                </c:pt>
                <c:pt idx="3">
                  <c:v>4.9596099999999997E-2</c:v>
                </c:pt>
                <c:pt idx="4">
                  <c:v>5.4222800000000002E-2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0.10044980000000001</c:v>
                </c:pt>
                <c:pt idx="1">
                  <c:v>0.1207328</c:v>
                </c:pt>
                <c:pt idx="2">
                  <c:v>8.5985300000000001E-2</c:v>
                </c:pt>
                <c:pt idx="3">
                  <c:v>0.13158539999999999</c:v>
                </c:pt>
                <c:pt idx="4">
                  <c:v>0.14397280000000001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9.18625E-2</c:v>
                </c:pt>
                <c:pt idx="1">
                  <c:v>6.7810599999999999E-2</c:v>
                </c:pt>
                <c:pt idx="2">
                  <c:v>4.3474899999999997E-2</c:v>
                </c:pt>
                <c:pt idx="3">
                  <c:v>0.1104657</c:v>
                </c:pt>
                <c:pt idx="4">
                  <c:v>9.8157900000000006E-2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0.70948659999999997</c:v>
                </c:pt>
                <c:pt idx="1">
                  <c:v>0.67462469999999997</c:v>
                </c:pt>
                <c:pt idx="2">
                  <c:v>0.88626729999999998</c:v>
                </c:pt>
                <c:pt idx="3">
                  <c:v>0.54361289999999995</c:v>
                </c:pt>
                <c:pt idx="4">
                  <c:v>0.51388100000000003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Airedale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58422915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497954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087167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000402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847396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816447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14940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435680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611656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847287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635784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848329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214211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618340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584467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491281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804549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00641780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5623318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66124986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7077800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414364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8212625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00925086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74334213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58388125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94289207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0242330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68780020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03440581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93761419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8779456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2774674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5926040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07343584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73913552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0791827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14581567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85100777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06257348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63160786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39664062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97867198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50523377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3166913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3796631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891639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92732876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8802908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42053829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16147480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00517999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80501434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49369021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56852210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26740738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14889487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23342108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92001252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27268329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29881504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6233053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79489480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808074" y="622300"/>
            <a:ext cx="247054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Airedale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99236971"/>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39510575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39490266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6895671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92812293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3585037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99213768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28761749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79231165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91366938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27399548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63263085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15622401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27685500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268674813"/>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03976300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1591459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2938149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22828935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96181972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45456080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46018202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75878004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94834030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32309195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41901414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10157941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20157375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91740678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45778091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73497989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0696771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63574425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195505731"/>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59643247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28369125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97065358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15696365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82284665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32292737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31660024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99483403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11360685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26846949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60492628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11411982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21684263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67672079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06300560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2888783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88059422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60733596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8053131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93955253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933906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074904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766166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41386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674105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617678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40650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882389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242024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02682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234857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349769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37797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781393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03364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607835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990382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954872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39696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206817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03559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553714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737944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946200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344150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07948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71358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019137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7544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713664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166106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534851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34575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545558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627806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138787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10438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44693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892607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457398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242993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655419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729168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984811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17128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668994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778715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853628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249572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843695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213914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639847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82865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60284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612463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231685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505041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87572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986259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333018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793350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882743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366054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091985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125822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83271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376798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660631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928189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751796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969375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07530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37967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105345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583089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207693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187504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740462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961655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044322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706186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691034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598370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264006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503726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938946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368593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149288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743509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22179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811918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458346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90778"/>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055352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341901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969623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473517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05262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772869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356607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828219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553399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95742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709597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297083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943345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606747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71892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179945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82099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270820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684287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73441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609687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801668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55896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579753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354204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151837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830007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020451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848579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323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13432573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19057557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4578380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808074" y="622300"/>
            <a:ext cx="2470549" cy="276999"/>
          </a:xfrm>
          <a:prstGeom prst="rect">
            <a:avLst/>
          </a:prstGeom>
          <a:noFill/>
        </p:spPr>
        <p:txBody>
          <a:bodyPr wrap="none" rtlCol="0">
            <a:spAutoFit/>
          </a:bodyPr>
          <a:lstStyle/>
          <a:p>
            <a:pPr algn="r"/>
            <a:r>
              <a:rPr lang="fr-FR" sz="1200" b="1">
                <a:solidFill>
                  <a:srgbClr val="336E9F"/>
                </a:solidFill>
                <a:latin typeface="Arial"/>
                <a:cs typeface="Arial"/>
              </a:rPr>
              <a:t>Airedale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22240</Words>
  <Application>Microsoft Office PowerPoint</Application>
  <PresentationFormat>Custom</PresentationFormat>
  <Paragraphs>5922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2025-07-16T16:59:49Z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