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3.9121900000000001E-2</c:v>
                </c:pt>
                <c:pt idx="1">
                  <c:v>4.8663699999999997E-2</c:v>
                </c:pt>
                <c:pt idx="2">
                  <c:v>1.6962999999999999E-2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4.89541E-2</c:v>
                </c:pt>
                <c:pt idx="1">
                  <c:v>6.7468799999999995E-2</c:v>
                </c:pt>
                <c:pt idx="2">
                  <c:v>2.05433E-2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1.0265E-2</c:v>
                </c:pt>
                <c:pt idx="1">
                  <c:v>1.4314E-2</c:v>
                </c:pt>
                <c:pt idx="2">
                  <c:v>9.1990000000000006E-3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0.90345560000000003</c:v>
                </c:pt>
                <c:pt idx="1">
                  <c:v>0.86666129999999997</c:v>
                </c:pt>
                <c:pt idx="2">
                  <c:v>0.96292500000000003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2.0974799999999998E-2</c:v>
                </c:pt>
                <c:pt idx="1">
                  <c:v>1.0157299999999999E-2</c:v>
                </c:pt>
                <c:pt idx="2">
                  <c:v>1.7004700000000001E-2</c:v>
                </c:pt>
                <c:pt idx="3">
                  <c:v>5.4411000000000001E-2</c:v>
                </c:pt>
                <c:pt idx="4">
                  <c:v>6.7876500000000006E-2</c:v>
                </c:pt>
                <c:pt idx="5">
                  <c:v>2.8173799999999999E-2</c:v>
                </c:pt>
                <c:pt idx="6">
                  <c:v>2.6270499999999999E-2</c:v>
                </c:pt>
                <c:pt idx="7">
                  <c:v>2.86269E-2</c:v>
                </c:pt>
                <c:pt idx="8">
                  <c:v>4.9227300000000002E-2</c:v>
                </c:pt>
                <c:pt idx="9">
                  <c:v>3.60807E-2</c:v>
                </c:pt>
                <c:pt idx="10">
                  <c:v>7.0247100000000007E-2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3.1067899999999999E-2</c:v>
                </c:pt>
                <c:pt idx="1">
                  <c:v>3.7555999999999999E-2</c:v>
                </c:pt>
                <c:pt idx="2">
                  <c:v>3.9057399999999999E-2</c:v>
                </c:pt>
                <c:pt idx="3">
                  <c:v>6.6876099999999994E-2</c:v>
                </c:pt>
                <c:pt idx="4">
                  <c:v>6.4050899999999994E-2</c:v>
                </c:pt>
                <c:pt idx="5">
                  <c:v>3.54709E-2</c:v>
                </c:pt>
                <c:pt idx="6">
                  <c:v>4.1593199999999997E-2</c:v>
                </c:pt>
                <c:pt idx="7">
                  <c:v>4.4538399999999999E-2</c:v>
                </c:pt>
                <c:pt idx="8">
                  <c:v>7.0827399999999999E-2</c:v>
                </c:pt>
                <c:pt idx="9">
                  <c:v>6.8822900000000006E-2</c:v>
                </c:pt>
                <c:pt idx="10">
                  <c:v>0.12339749999999999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8.6627000000000006E-3</c:v>
                </c:pt>
                <c:pt idx="1">
                  <c:v>4.1265999999999997E-2</c:v>
                </c:pt>
                <c:pt idx="2">
                  <c:v>2.1306499999999999E-2</c:v>
                </c:pt>
                <c:pt idx="3">
                  <c:v>4.15501E-2</c:v>
                </c:pt>
                <c:pt idx="4">
                  <c:v>0.1016283</c:v>
                </c:pt>
                <c:pt idx="5">
                  <c:v>8.8083999999999992E-3</c:v>
                </c:pt>
                <c:pt idx="6">
                  <c:v>2.7740000000000001E-2</c:v>
                </c:pt>
                <c:pt idx="7">
                  <c:v>3.48662E-2</c:v>
                </c:pt>
                <c:pt idx="8">
                  <c:v>4.2728299999999997E-2</c:v>
                </c:pt>
                <c:pt idx="9">
                  <c:v>3.5233899999999999E-2</c:v>
                </c:pt>
                <c:pt idx="10">
                  <c:v>1.8118700000000001E-2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0.9108155</c:v>
                </c:pt>
                <c:pt idx="1">
                  <c:v>0.86403949999999996</c:v>
                </c:pt>
                <c:pt idx="2">
                  <c:v>0.90333759999999996</c:v>
                </c:pt>
                <c:pt idx="3">
                  <c:v>0.80031419999999998</c:v>
                </c:pt>
                <c:pt idx="4">
                  <c:v>0.82666629999999997</c:v>
                </c:pt>
                <c:pt idx="5">
                  <c:v>0.86591629999999997</c:v>
                </c:pt>
                <c:pt idx="6">
                  <c:v>0.83987179999999995</c:v>
                </c:pt>
                <c:pt idx="7">
                  <c:v>0.85458000000000001</c:v>
                </c:pt>
                <c:pt idx="8">
                  <c:v>0.77446280000000001</c:v>
                </c:pt>
                <c:pt idx="9">
                  <c:v>0.78681199999999996</c:v>
                </c:pt>
                <c:pt idx="10">
                  <c:v>0.79956150000000004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4.19297E-2</c:v>
                </c:pt>
                <c:pt idx="1">
                  <c:v>4.1688299999999998E-2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4.58263E-2</c:v>
                </c:pt>
                <c:pt idx="1">
                  <c:v>6.6042100000000006E-2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2.4672800000000002E-2</c:v>
                </c:pt>
                <c:pt idx="1">
                  <c:v>3.5924400000000002E-2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0.89307230000000004</c:v>
                </c:pt>
                <c:pt idx="1">
                  <c:v>0.80086469999999998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5.7538899999999997E-2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0.25602180000000002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4.3070200000000003E-2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8.9658327999999994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8.8748000000000004E-3</c:v>
                </c:pt>
                <c:pt idx="1">
                  <c:v>2.0722000000000001E-2</c:v>
                </c:pt>
                <c:pt idx="2">
                  <c:v>3.3575099999999997E-2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4.2916500000000003E-2</c:v>
                </c:pt>
                <c:pt idx="1">
                  <c:v>4.7022799999999997E-2</c:v>
                </c:pt>
                <c:pt idx="2">
                  <c:v>0.1537955</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5.3004999999999997E-3</c:v>
                </c:pt>
                <c:pt idx="1">
                  <c:v>1.0752299999999999E-2</c:v>
                </c:pt>
                <c:pt idx="2">
                  <c:v>7.2538599999999995E-2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0.91555209999999998</c:v>
                </c:pt>
                <c:pt idx="1">
                  <c:v>0.87820069999999995</c:v>
                </c:pt>
                <c:pt idx="2">
                  <c:v>0.53036910000000004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2.37022E-2</c:v>
                </c:pt>
                <c:pt idx="1">
                  <c:v>2.3993500000000001E-2</c:v>
                </c:pt>
                <c:pt idx="2">
                  <c:v>6.0786E-3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0.1174405</c:v>
                </c:pt>
                <c:pt idx="1">
                  <c:v>4.8509700000000003E-2</c:v>
                </c:pt>
                <c:pt idx="2">
                  <c:v>9.0279899999999996E-2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3.9467500000000003E-2</c:v>
                </c:pt>
                <c:pt idx="1">
                  <c:v>3.8479800000000002E-2</c:v>
                </c:pt>
                <c:pt idx="2">
                  <c:v>1.83661E-2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0.36650769999999999</c:v>
                </c:pt>
                <c:pt idx="1">
                  <c:v>0.81661810000000001</c:v>
                </c:pt>
                <c:pt idx="2">
                  <c:v>0.63304959999999999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4.0975200000000003E-2</c:v>
                </c:pt>
                <c:pt idx="1">
                  <c:v>3.4195099999999999E-2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9.6118899999999993E-2</c:v>
                </c:pt>
                <c:pt idx="1">
                  <c:v>4.3338000000000002E-2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3.31638E-2</c:v>
                </c:pt>
                <c:pt idx="1">
                  <c:v>2.8110199999999998E-2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0.49302030000000002</c:v>
                </c:pt>
                <c:pt idx="1">
                  <c:v>0.24954850000000001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4.2281800000000001E-2</c:v>
                </c:pt>
                <c:pt idx="1">
                  <c:v>1.7806599999999999E-2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6.5463300000000002E-2</c:v>
                </c:pt>
                <c:pt idx="1">
                  <c:v>0.12691179999999999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2.87379E-2</c:v>
                </c:pt>
                <c:pt idx="1">
                  <c:v>6.5462000000000003E-3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0.63997590000000004</c:v>
                </c:pt>
                <c:pt idx="1">
                  <c:v>0.5604015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0.8289474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0.81371599999999999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0.79565019999999997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0.78641209999999995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0.83561640000000004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0.83766549999999995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0.85681819999999997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0.86134639999999996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0.92566899999999996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0.91437469999999998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0.92450140000000003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0.92293139999999996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5.6345199999999998E-2</c:v>
                </c:pt>
                <c:pt idx="1">
                  <c:v>2.68439E-2</c:v>
                </c:pt>
                <c:pt idx="2">
                  <c:v>2.40504E-2</c:v>
                </c:pt>
                <c:pt idx="3">
                  <c:v>1.30793E-2</c:v>
                </c:pt>
                <c:pt idx="4">
                  <c:v>2.2917099999999999E-2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4.8909899999999999E-2</c:v>
                </c:pt>
                <c:pt idx="1">
                  <c:v>4.4780599999999997E-2</c:v>
                </c:pt>
                <c:pt idx="2">
                  <c:v>4.2665000000000002E-2</c:v>
                </c:pt>
                <c:pt idx="3">
                  <c:v>3.8432000000000001E-2</c:v>
                </c:pt>
                <c:pt idx="4">
                  <c:v>5.4783600000000002E-2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1.6112499999999998E-2</c:v>
                </c:pt>
                <c:pt idx="1">
                  <c:v>3.09019E-2</c:v>
                </c:pt>
                <c:pt idx="2">
                  <c:v>2.78318E-2</c:v>
                </c:pt>
                <c:pt idx="3">
                  <c:v>7.2066999999999999E-3</c:v>
                </c:pt>
                <c:pt idx="4">
                  <c:v>2.0332900000000001E-2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0.81360160000000004</c:v>
                </c:pt>
                <c:pt idx="1">
                  <c:v>0.75797369999999997</c:v>
                </c:pt>
                <c:pt idx="2">
                  <c:v>0.77348550000000005</c:v>
                </c:pt>
                <c:pt idx="3">
                  <c:v>0.84224010000000005</c:v>
                </c:pt>
                <c:pt idx="4">
                  <c:v>0.84218490000000001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0.65281900000000004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0.66364190000000001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0.67423820000000001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0.69734790000000002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0.77587550000000005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0.78633149999999996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0.77591239999999995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0.79317550000000003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0.75546880000000005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0.75346369999999996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0.76695069999999999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0.7765687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0.72010980000000002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0.74386249999999998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0.7560521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0.76206019999999997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0.693102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0.74956750000000005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0.80298860000000005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0.81751260000000003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0.93656019999999995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0.93892390000000003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0.94268949999999996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0.94718309999999994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0.78174980000000005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0.78231289999999998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0.79378660000000001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0.80079679999999998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0.9570611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0.95970520000000004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0.96768399999999999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0.96237969999999995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0.86403940000000001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0.84710110000000005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0.87377740000000004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0.86765389999999998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0.89828430000000004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0.90177819999999997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0.90659979999999996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0.90396980000000005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1.03239E-2</c:v>
                </c:pt>
                <c:pt idx="1">
                  <c:v>2.23942E-2</c:v>
                </c:pt>
                <c:pt idx="2">
                  <c:v>8.6484099999999994E-2</c:v>
                </c:pt>
                <c:pt idx="3">
                  <c:v>1.9743500000000001E-2</c:v>
                </c:pt>
                <c:pt idx="4">
                  <c:v>7.4097E-3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2.9848599999999999E-2</c:v>
                </c:pt>
                <c:pt idx="1">
                  <c:v>4.3695699999999997E-2</c:v>
                </c:pt>
                <c:pt idx="2">
                  <c:v>4.7138699999999999E-2</c:v>
                </c:pt>
                <c:pt idx="3">
                  <c:v>4.9846300000000003E-2</c:v>
                </c:pt>
                <c:pt idx="4">
                  <c:v>2.3766499999999999E-2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4.5664E-3</c:v>
                </c:pt>
                <c:pt idx="1">
                  <c:v>1.0441000000000001E-2</c:v>
                </c:pt>
                <c:pt idx="2">
                  <c:v>2.91568E-2</c:v>
                </c:pt>
                <c:pt idx="3">
                  <c:v>9.2721999999999995E-3</c:v>
                </c:pt>
                <c:pt idx="4">
                  <c:v>8.8080999999999993E-3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0.92298250000000004</c:v>
                </c:pt>
                <c:pt idx="1">
                  <c:v>0.86213810000000002</c:v>
                </c:pt>
                <c:pt idx="2">
                  <c:v>0.78456669999999995</c:v>
                </c:pt>
                <c:pt idx="3">
                  <c:v>0.79982940000000002</c:v>
                </c:pt>
                <c:pt idx="4">
                  <c:v>0.94749070000000002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0.81599999999999995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0.84110850000000004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0.84528300000000001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0.84208349999999998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0.81710680000000002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0.84511650000000005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0.84232059999999997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0.84551069999999995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0.70346319999999996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0.71914699999999998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0.74579059999999997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0.74178029999999995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0.58220110000000003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0.60432140000000001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0.7516159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0.80057120000000004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0.85547689999999998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0.85985160000000005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0.78150929999999996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0.79130789999999995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0.80887889999999996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0.80256879999999997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0.81229099999999999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0.82062389999999996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0.81882630000000001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0.83796300000000001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0.71439109999999995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0.70157820000000004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0.74472300000000002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0.75663429999999998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0.74174530000000005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0.74826599999999999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0.7782772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0.78660319999999995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0.90041879999999996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0.90537330000000005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0.92046939999999999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0.92841929999999995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2.97375E-2</c:v>
                </c:pt>
                <c:pt idx="1">
                  <c:v>2.6332499999999998E-2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4.24299E-2</c:v>
                </c:pt>
                <c:pt idx="1">
                  <c:v>7.7497399999999994E-2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1.41858E-2</c:v>
                </c:pt>
                <c:pt idx="1">
                  <c:v>4.3929999999999997E-2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0.790377</c:v>
                </c:pt>
                <c:pt idx="1">
                  <c:v>0.69860489999999997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0.98024460000000002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0.9898477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0.98995820000000001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0.98976109999999995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0.92352939999999994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0.92101109999999997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0.93675889999999995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0.94109679999999996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0.64405290000000004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0.63756349999999995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0.65736280000000002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0.66194520000000001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0.73096890000000003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0.69321529999999998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0.71348310000000004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0.74347010000000002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0.69117649999999997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0.727101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0.70332720000000004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0.58438820000000002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0.61702129999999999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0.71240400000000004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0.78260870000000005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0.76612130000000001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0.76605500000000004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0.77645989999999998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0.89352819999999999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0.89839179999999996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0.90394269999999999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0.91141030000000001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0.77426640000000002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0.78284920000000002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0.80568320000000004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0.801319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0.87774850000000004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0.8659384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0.89423980000000003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0.89413989999999999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7.0463899999999996E-2</c:v>
                </c:pt>
                <c:pt idx="1">
                  <c:v>3.9293000000000002E-2</c:v>
                </c:pt>
                <c:pt idx="2">
                  <c:v>5.5440299999999998E-2</c:v>
                </c:pt>
                <c:pt idx="3">
                  <c:v>4.3879500000000002E-2</c:v>
                </c:pt>
                <c:pt idx="4">
                  <c:v>5.1587000000000001E-2</c:v>
                </c:pt>
                <c:pt idx="5">
                  <c:v>1.9236799999999998E-2</c:v>
                </c:pt>
                <c:pt idx="6">
                  <c:v>4.8980200000000002E-2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4.89471E-2</c:v>
                </c:pt>
                <c:pt idx="1">
                  <c:v>5.81693E-2</c:v>
                </c:pt>
                <c:pt idx="2">
                  <c:v>5.3678299999999998E-2</c:v>
                </c:pt>
                <c:pt idx="3">
                  <c:v>5.3529899999999998E-2</c:v>
                </c:pt>
                <c:pt idx="4">
                  <c:v>7.9282000000000005E-2</c:v>
                </c:pt>
                <c:pt idx="5">
                  <c:v>4.6905799999999997E-2</c:v>
                </c:pt>
                <c:pt idx="6">
                  <c:v>3.8584800000000002E-2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4.15349E-2</c:v>
                </c:pt>
                <c:pt idx="1">
                  <c:v>2.0189800000000001E-2</c:v>
                </c:pt>
                <c:pt idx="2">
                  <c:v>1.73221E-2</c:v>
                </c:pt>
                <c:pt idx="3">
                  <c:v>3.95246E-2</c:v>
                </c:pt>
                <c:pt idx="4">
                  <c:v>2.25057E-2</c:v>
                </c:pt>
                <c:pt idx="5">
                  <c:v>2.7842100000000002E-2</c:v>
                </c:pt>
                <c:pt idx="6">
                  <c:v>2.31214E-2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0.77540640000000005</c:v>
                </c:pt>
                <c:pt idx="1">
                  <c:v>0.70913490000000001</c:v>
                </c:pt>
                <c:pt idx="2">
                  <c:v>0.70003939999999998</c:v>
                </c:pt>
                <c:pt idx="3">
                  <c:v>0.74105010000000004</c:v>
                </c:pt>
                <c:pt idx="4">
                  <c:v>0.65841340000000004</c:v>
                </c:pt>
                <c:pt idx="5">
                  <c:v>0.83967579999999997</c:v>
                </c:pt>
                <c:pt idx="6">
                  <c:v>0.87159710000000001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0.87350430000000001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0.87717599999999996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0.85410900000000001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0.87214610000000004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0.82035930000000001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0.80353200000000002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0.83669139999999997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0.83874459999999995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0.87436080000000005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0.86766810000000005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0.82662539999999995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0.8348624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0.82772279999999998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0.7862595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0.76778239999999998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0.79746839999999997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0.89810190000000001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0.88580250000000005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0.91414629999999997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0.90667980000000004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0.8400955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0.87039999999999995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0.86610560000000003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0.75566149999999999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0.74927359999999998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0.79354089999999999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0.80171130000000002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0.78769840000000002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0.72389380000000003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0.77049179999999995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3.4501200000000003E-2</c:v>
                </c:pt>
                <c:pt idx="1">
                  <c:v>1.0726100000000001E-2</c:v>
                </c:pt>
                <c:pt idx="2">
                  <c:v>4.5880700000000003E-2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4.4258400000000003E-2</c:v>
                </c:pt>
                <c:pt idx="1">
                  <c:v>5.9134399999999997E-2</c:v>
                </c:pt>
                <c:pt idx="2">
                  <c:v>0.10870390000000001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1.1787000000000001E-2</c:v>
                </c:pt>
                <c:pt idx="1">
                  <c:v>1.9390000000000001E-2</c:v>
                </c:pt>
                <c:pt idx="2">
                  <c:v>1.3967E-2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0.92867960000000005</c:v>
                </c:pt>
                <c:pt idx="1">
                  <c:v>0.7853175</c:v>
                </c:pt>
                <c:pt idx="2">
                  <c:v>0.75560910000000003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0.85239489999999996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0.85799400000000003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0.81766609999999995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0.84194290000000005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0.53049080000000004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0.53594079999999999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0.5498807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0.55642919999999996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0.58329759999999997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0.58405470000000004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0.60402129999999998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0.61492179999999996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0.85423199999999999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0.87921649999999996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0.88952279999999995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0.89324519999999996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0.67611679999999996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0.69223829999999997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0.72003349999999999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0.71400319999999995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0.71894089999999999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0.74228130000000003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0.74161739999999998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0.74302939999999995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0.3128571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0.26903549999999998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0.3467095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0.36755949999999998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0.197546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0.20247229999999999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0.2366442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0.25211050000000002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0.41350209999999998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0.42687449999999999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0.46051760000000003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0.49399870000000001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2.0760299999999999E-2</c:v>
                </c:pt>
                <c:pt idx="1">
                  <c:v>1.9179700000000001E-2</c:v>
                </c:pt>
                <c:pt idx="2">
                  <c:v>8.6463000000000009E-3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7.2328100000000006E-2</c:v>
                </c:pt>
                <c:pt idx="1">
                  <c:v>2.4506799999999999E-2</c:v>
                </c:pt>
                <c:pt idx="2">
                  <c:v>1.1945900000000001E-2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3.1838499999999999E-2</c:v>
                </c:pt>
                <c:pt idx="1">
                  <c:v>8.9820999999999998E-3</c:v>
                </c:pt>
                <c:pt idx="2">
                  <c:v>5.0327000000000002E-3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0.73930969999999996</c:v>
                </c:pt>
                <c:pt idx="1">
                  <c:v>0.94136629999999999</c:v>
                </c:pt>
                <c:pt idx="2">
                  <c:v>0.990232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0.51483250000000003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0.52284799999999998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0.55298650000000005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0.55936920000000001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0.54497969999999996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0.58672250000000004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0.60275480000000003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0.64200100000000004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0.45928340000000001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0.47849829999999999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0.52555209999999997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0.53108029999999995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0.87668520000000005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0.87099459999999995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0.86315390000000003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0.87991189999999997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0.90171290000000004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0.89389350000000001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0.89603770000000005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0.91596639999999996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0.56894840000000002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0.61641029999999997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0.62728550000000005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0.63177229999999995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0.76484189999999996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0.79636940000000001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0.77635540000000003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0.81506339999999999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8.8238134000000006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8.8683318999999994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8.9179075999999995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8.9726592000000007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3</c:v>
                </c:pt>
                <c:pt idx="2">
                  <c:v>2</c:v>
                </c:pt>
                <c:pt idx="3">
                  <c:v>3</c:v>
                </c:pt>
                <c:pt idx="4">
                  <c:v>10</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49</c:v>
                </c:pt>
                <c:pt idx="1">
                  <c:v>54</c:v>
                </c:pt>
                <c:pt idx="2">
                  <c:v>57</c:v>
                </c:pt>
                <c:pt idx="3">
                  <c:v>58</c:v>
                </c:pt>
                <c:pt idx="4">
                  <c:v>51</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12</c:v>
                </c:pt>
                <c:pt idx="1">
                  <c:v>4</c:v>
                </c:pt>
                <c:pt idx="2">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7.6495E-3</c:v>
                </c:pt>
                <c:pt idx="1">
                  <c:v>1.6306000000000001E-2</c:v>
                </c:pt>
                <c:pt idx="2">
                  <c:v>1.8764599999999999E-2</c:v>
                </c:pt>
                <c:pt idx="3">
                  <c:v>3.1691499999999997E-2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5.3579099999999998E-2</c:v>
                </c:pt>
                <c:pt idx="1">
                  <c:v>5.5140500000000002E-2</c:v>
                </c:pt>
                <c:pt idx="2">
                  <c:v>4.3184199999999999E-2</c:v>
                </c:pt>
                <c:pt idx="3">
                  <c:v>7.5225899999999998E-2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8.8862000000000003E-3</c:v>
                </c:pt>
                <c:pt idx="1">
                  <c:v>2.30653E-2</c:v>
                </c:pt>
                <c:pt idx="2">
                  <c:v>1.16136E-2</c:v>
                </c:pt>
                <c:pt idx="3">
                  <c:v>2.88303E-2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0.83519209999999999</c:v>
                </c:pt>
                <c:pt idx="1">
                  <c:v>0.80025990000000002</c:v>
                </c:pt>
                <c:pt idx="2">
                  <c:v>0.85774810000000001</c:v>
                </c:pt>
                <c:pt idx="3">
                  <c:v>0.59750190000000003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2.8664700000000001E-2</c:v>
                </c:pt>
                <c:pt idx="1">
                  <c:v>1.97314E-2</c:v>
                </c:pt>
                <c:pt idx="2">
                  <c:v>2.3926099999999999E-2</c:v>
                </c:pt>
                <c:pt idx="3">
                  <c:v>2.78827E-2</c:v>
                </c:pt>
                <c:pt idx="4">
                  <c:v>1.7312999999999999E-2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4.7087900000000002E-2</c:v>
                </c:pt>
                <c:pt idx="1">
                  <c:v>7.0081599999999994E-2</c:v>
                </c:pt>
                <c:pt idx="2">
                  <c:v>4.7882399999999999E-2</c:v>
                </c:pt>
                <c:pt idx="3">
                  <c:v>7.5270299999999998E-2</c:v>
                </c:pt>
                <c:pt idx="4">
                  <c:v>9.8223000000000005E-2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1.99101E-2</c:v>
                </c:pt>
                <c:pt idx="1">
                  <c:v>1.25749E-2</c:v>
                </c:pt>
                <c:pt idx="2">
                  <c:v>7.2846999999999999E-3</c:v>
                </c:pt>
                <c:pt idx="3">
                  <c:v>3.1366199999999997E-2</c:v>
                </c:pt>
                <c:pt idx="4">
                  <c:v>3.9326999999999999E-3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0.73844290000000001</c:v>
                </c:pt>
                <c:pt idx="1">
                  <c:v>0.70961390000000002</c:v>
                </c:pt>
                <c:pt idx="2">
                  <c:v>0.8928391</c:v>
                </c:pt>
                <c:pt idx="3">
                  <c:v>0.60955090000000001</c:v>
                </c:pt>
                <c:pt idx="4">
                  <c:v>0.55169159999999995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West Yorkshire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24813109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2,479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675197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691175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542434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894081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941280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83506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970572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10019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68448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069427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66735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418808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03825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492226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127266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54901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21386743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36682694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26541938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35121304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38065909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5385078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58583116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92293625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6552738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9636572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38190034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79838325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52566141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72220996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22775844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00929674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71507010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7471701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22856046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77971330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34738298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10011049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95250021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4976527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00773672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95189737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289257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6255093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35107610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380661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67396969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73582966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18490544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3378373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3238802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97849635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02189149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5984497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454786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20212054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490265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96353069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7184204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09582937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33302081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1562518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50468" y="622300"/>
            <a:ext cx="332815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West Yorkshire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10745970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99523742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58521469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02683345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9234682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89206689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97539327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4896837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13880667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53561557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54623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19127972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95419010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247607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16212407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12590137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11588552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7093101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1919019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4895999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3311294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3463229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6591656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77857134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89894861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7008599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5556403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64381379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0997238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27342464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44726727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07992856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02713872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28221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West Yorkshire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8174714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18691911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3541227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54322558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53033062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72676590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12438672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8681796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1541760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7883269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2282764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7080540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84910277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50305048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8239226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63380347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11453740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01898220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2944017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5306715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86407153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723026842"/>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437275767"/>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801027743"/>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5862562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177217155"/>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657035882"/>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57589698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4269997363"/>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016338735"/>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309584474"/>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753834446"/>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26985773"/>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678881610"/>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321091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91677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211065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0355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04054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210344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365430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356784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19333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69253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139574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639727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490206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003732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44848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353916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334703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64616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25226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079547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28332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362823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86974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747947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761251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187256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901580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239204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96765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645481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35136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56858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308758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483500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410163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456011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773570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49524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54830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71487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42189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676366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47739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61283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06947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48445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275324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028793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84500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474902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379776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955876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39677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45683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181687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939162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659609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2619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13582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633877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23832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4344661"/>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853594274"/>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Leeds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RWY</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Calderdale and Huddersfield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Airedale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Bradford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Mid Yorkshire Teaching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2,783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85326088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0732292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01683588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50468" y="622300"/>
            <a:ext cx="3328155" cy="276999"/>
          </a:xfrm>
          <a:prstGeom prst="rect">
            <a:avLst/>
          </a:prstGeom>
          <a:noFill/>
        </p:spPr>
        <p:txBody>
          <a:bodyPr wrap="none" rtlCol="0">
            <a:spAutoFit/>
          </a:bodyPr>
          <a:lstStyle/>
          <a:p>
            <a:pPr algn="r"/>
            <a:r>
              <a:rPr lang="en-GB" sz="1200" b="1">
                <a:solidFill>
                  <a:srgbClr val="336E9F"/>
                </a:solidFill>
                <a:latin typeface="Arial"/>
                <a:cs typeface="Arial"/>
              </a:rPr>
              <a:t>NHS West Yorkshire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25439</Words>
  <Application>Microsoft Office PowerPoint</Application>
  <PresentationFormat>Custom</PresentationFormat>
  <Paragraphs>6429</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