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3.8150999999999997E-2</c:v>
                </c:pt>
                <c:pt idx="1">
                  <c:v>4.7185400000000002E-2</c:v>
                </c:pt>
                <c:pt idx="2">
                  <c:v>1.5540999999999999E-2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5.0895900000000001E-2</c:v>
                </c:pt>
                <c:pt idx="1">
                  <c:v>7.0425399999999999E-2</c:v>
                </c:pt>
                <c:pt idx="2">
                  <c:v>2.3387399999999999E-2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9.2940999999999996E-3</c:v>
                </c:pt>
                <c:pt idx="1">
                  <c:v>1.28357E-2</c:v>
                </c:pt>
                <c:pt idx="2">
                  <c:v>7.7768999999999998E-3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0.89317159999999995</c:v>
                </c:pt>
                <c:pt idx="1">
                  <c:v>0.82110740000000004</c:v>
                </c:pt>
                <c:pt idx="2">
                  <c:v>0.95064919999999997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1.8586499999999999E-2</c:v>
                </c:pt>
                <c:pt idx="1">
                  <c:v>6.0375000000000003E-3</c:v>
                </c:pt>
                <c:pt idx="2">
                  <c:v>9.3913999999999994E-3</c:v>
                </c:pt>
                <c:pt idx="3">
                  <c:v>4.6232200000000001E-2</c:v>
                </c:pt>
                <c:pt idx="4">
                  <c:v>5.7785700000000002E-2</c:v>
                </c:pt>
                <c:pt idx="5">
                  <c:v>2.54056E-2</c:v>
                </c:pt>
                <c:pt idx="6">
                  <c:v>2.1805000000000001E-2</c:v>
                </c:pt>
                <c:pt idx="7">
                  <c:v>1.9936099999999998E-2</c:v>
                </c:pt>
                <c:pt idx="8">
                  <c:v>4.0287999999999997E-2</c:v>
                </c:pt>
                <c:pt idx="9">
                  <c:v>2.5127300000000002E-2</c:v>
                </c:pt>
                <c:pt idx="10">
                  <c:v>6.9398199999999993E-2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3.5844399999999998E-2</c:v>
                </c:pt>
                <c:pt idx="1">
                  <c:v>4.57954E-2</c:v>
                </c:pt>
                <c:pt idx="2">
                  <c:v>5.4283900000000003E-2</c:v>
                </c:pt>
                <c:pt idx="3">
                  <c:v>8.3233799999999997E-2</c:v>
                </c:pt>
                <c:pt idx="4">
                  <c:v>8.4232500000000002E-2</c:v>
                </c:pt>
                <c:pt idx="5">
                  <c:v>4.1007200000000001E-2</c:v>
                </c:pt>
                <c:pt idx="6">
                  <c:v>5.0524100000000002E-2</c:v>
                </c:pt>
                <c:pt idx="7">
                  <c:v>6.19199E-2</c:v>
                </c:pt>
                <c:pt idx="8">
                  <c:v>8.8706199999999999E-2</c:v>
                </c:pt>
                <c:pt idx="9">
                  <c:v>9.0729599999999994E-2</c:v>
                </c:pt>
                <c:pt idx="10">
                  <c:v>0.12509519999999999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6.2744000000000003E-3</c:v>
                </c:pt>
                <c:pt idx="1">
                  <c:v>3.71463E-2</c:v>
                </c:pt>
                <c:pt idx="2">
                  <c:v>1.3693200000000001E-2</c:v>
                </c:pt>
                <c:pt idx="3">
                  <c:v>3.3371199999999997E-2</c:v>
                </c:pt>
                <c:pt idx="4">
                  <c:v>9.1537499999999994E-2</c:v>
                </c:pt>
                <c:pt idx="5">
                  <c:v>6.0403000000000002E-3</c:v>
                </c:pt>
                <c:pt idx="6">
                  <c:v>2.32745E-2</c:v>
                </c:pt>
                <c:pt idx="7">
                  <c:v>2.6175400000000001E-2</c:v>
                </c:pt>
                <c:pt idx="8">
                  <c:v>3.3789E-2</c:v>
                </c:pt>
                <c:pt idx="9">
                  <c:v>2.42805E-2</c:v>
                </c:pt>
                <c:pt idx="10">
                  <c:v>1.7269799999999998E-2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0.88215069999999995</c:v>
                </c:pt>
                <c:pt idx="1">
                  <c:v>0.84727419999999998</c:v>
                </c:pt>
                <c:pt idx="2">
                  <c:v>0.86670749999999996</c:v>
                </c:pt>
                <c:pt idx="3">
                  <c:v>0.77265240000000002</c:v>
                </c:pt>
                <c:pt idx="4">
                  <c:v>0.81409260000000006</c:v>
                </c:pt>
                <c:pt idx="5">
                  <c:v>0.84874590000000005</c:v>
                </c:pt>
                <c:pt idx="6">
                  <c:v>0.80116189999999998</c:v>
                </c:pt>
                <c:pt idx="7">
                  <c:v>0.83770210000000001</c:v>
                </c:pt>
                <c:pt idx="8">
                  <c:v>0.74408839999999998</c:v>
                </c:pt>
                <c:pt idx="9">
                  <c:v>0.76911110000000005</c:v>
                </c:pt>
                <c:pt idx="10">
                  <c:v>0.78551579999999999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3.8541499999999999E-2</c:v>
                </c:pt>
                <c:pt idx="1">
                  <c:v>3.9884000000000003E-2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5.2602700000000002E-2</c:v>
                </c:pt>
                <c:pt idx="1">
                  <c:v>6.9650900000000002E-2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2.1284600000000001E-2</c:v>
                </c:pt>
                <c:pt idx="1">
                  <c:v>3.4119999999999998E-2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0.87513160000000001</c:v>
                </c:pt>
                <c:pt idx="1">
                  <c:v>0.79433520000000002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5.2644099999999999E-2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0.26581149999999998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3.8175399999999998E-2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8.9148589000000005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7.5973999999999998E-3</c:v>
                </c:pt>
                <c:pt idx="1">
                  <c:v>1.9324500000000001E-2</c:v>
                </c:pt>
                <c:pt idx="2">
                  <c:v>3.1928900000000003E-2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4.5471499999999998E-2</c:v>
                </c:pt>
                <c:pt idx="1">
                  <c:v>4.9817899999999998E-2</c:v>
                </c:pt>
                <c:pt idx="2">
                  <c:v>0.1570878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4.0229999999999997E-3</c:v>
                </c:pt>
                <c:pt idx="1">
                  <c:v>9.3547999999999999E-3</c:v>
                </c:pt>
                <c:pt idx="2">
                  <c:v>7.0892399999999994E-2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0.89347049999999995</c:v>
                </c:pt>
                <c:pt idx="1">
                  <c:v>0.86450720000000003</c:v>
                </c:pt>
                <c:pt idx="2">
                  <c:v>0.38727879999999998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1.7019300000000001E-2</c:v>
                </c:pt>
                <c:pt idx="1">
                  <c:v>1.9691799999999999E-2</c:v>
                </c:pt>
                <c:pt idx="2">
                  <c:v>4.1050000000000001E-3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0.13080639999999999</c:v>
                </c:pt>
                <c:pt idx="1">
                  <c:v>5.7112900000000001E-2</c:v>
                </c:pt>
                <c:pt idx="2">
                  <c:v>9.4226900000000002E-2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3.2784599999999997E-2</c:v>
                </c:pt>
                <c:pt idx="1">
                  <c:v>3.4178100000000003E-2</c:v>
                </c:pt>
                <c:pt idx="2">
                  <c:v>1.6392500000000001E-2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0.29912480000000002</c:v>
                </c:pt>
                <c:pt idx="1">
                  <c:v>0.78629990000000005</c:v>
                </c:pt>
                <c:pt idx="2">
                  <c:v>0.62278800000000001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3.8053200000000002E-2</c:v>
                </c:pt>
                <c:pt idx="1">
                  <c:v>3.1718499999999997E-2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0.1019629</c:v>
                </c:pt>
                <c:pt idx="1">
                  <c:v>4.8291199999999999E-2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3.0241799999999999E-2</c:v>
                </c:pt>
                <c:pt idx="1">
                  <c:v>2.5633599999999999E-2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0.48318179999999999</c:v>
                </c:pt>
                <c:pt idx="1">
                  <c:v>0.20609150000000001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3.9128999999999997E-2</c:v>
                </c:pt>
                <c:pt idx="1">
                  <c:v>1.32943E-2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7.1768799999999994E-2</c:v>
                </c:pt>
                <c:pt idx="1">
                  <c:v>0.13593640000000001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2.5585199999999999E-2</c:v>
                </c:pt>
                <c:pt idx="1">
                  <c:v>2.0338000000000001E-3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0.60801369999999999</c:v>
                </c:pt>
                <c:pt idx="1">
                  <c:v>0.48595759999999999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0.82448730000000003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0.78056230000000004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0.74022699999999997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0.83958840000000001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0.84441730000000004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0.83533120000000005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0.82963900000000002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0.93641620000000003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0.92670490000000005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0.91944990000000004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0.91506299999999996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5.4463499999999998E-2</c:v>
                </c:pt>
                <c:pt idx="1">
                  <c:v>2.4430799999999999E-2</c:v>
                </c:pt>
                <c:pt idx="2">
                  <c:v>2.1666899999999999E-2</c:v>
                </c:pt>
                <c:pt idx="3">
                  <c:v>1.1246300000000001E-2</c:v>
                </c:pt>
                <c:pt idx="4">
                  <c:v>2.1292100000000001E-2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5.2673400000000002E-2</c:v>
                </c:pt>
                <c:pt idx="1">
                  <c:v>4.9606900000000002E-2</c:v>
                </c:pt>
                <c:pt idx="2">
                  <c:v>4.7432099999999998E-2</c:v>
                </c:pt>
                <c:pt idx="3">
                  <c:v>4.2097999999999997E-2</c:v>
                </c:pt>
                <c:pt idx="4">
                  <c:v>5.8033700000000001E-2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1.42308E-2</c:v>
                </c:pt>
                <c:pt idx="1">
                  <c:v>2.8488800000000002E-2</c:v>
                </c:pt>
                <c:pt idx="2">
                  <c:v>2.5448200000000001E-2</c:v>
                </c:pt>
                <c:pt idx="3">
                  <c:v>5.3737000000000004E-3</c:v>
                </c:pt>
                <c:pt idx="4">
                  <c:v>1.87078E-2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0.80928650000000002</c:v>
                </c:pt>
                <c:pt idx="1">
                  <c:v>0.71785109999999996</c:v>
                </c:pt>
                <c:pt idx="2">
                  <c:v>0.74735059999999998</c:v>
                </c:pt>
                <c:pt idx="3">
                  <c:v>0.85911420000000005</c:v>
                </c:pt>
                <c:pt idx="4">
                  <c:v>0.81876490000000002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0.64992499999999997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0.68408740000000001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0.66203699999999999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0.68294569999999999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0.76915319999999998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0.78593590000000002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0.82040380000000002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0.81316350000000004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0.77089479999999999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0.76815920000000004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0.76330750000000003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0.75078210000000001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0.72749750000000002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0.72546089999999996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0.71985449999999995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0.72135419999999995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0.71729960000000004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0.76565870000000003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0.81330349999999996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0.8131313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0.94906000000000001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0.95628420000000003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0.94889590000000001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0.95022050000000002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0.79093659999999999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0.78014620000000001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0.78148609999999996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0.76448360000000004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0.9545998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0.94058229999999998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0.94974550000000002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0.94977750000000005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0.83281729999999998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0.82981369999999999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0.80415829999999999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0.89994870000000005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0.90960739999999995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0.89066670000000003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0.89260660000000003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8.7235999999999998E-3</c:v>
                </c:pt>
                <c:pt idx="1">
                  <c:v>2.0222400000000001E-2</c:v>
                </c:pt>
                <c:pt idx="2">
                  <c:v>8.3968699999999993E-2</c:v>
                </c:pt>
                <c:pt idx="3">
                  <c:v>1.7457899999999998E-2</c:v>
                </c:pt>
                <c:pt idx="4">
                  <c:v>5.9280000000000001E-3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3.3049099999999998E-2</c:v>
                </c:pt>
                <c:pt idx="1">
                  <c:v>4.8039199999999997E-2</c:v>
                </c:pt>
                <c:pt idx="2">
                  <c:v>5.2169399999999998E-2</c:v>
                </c:pt>
                <c:pt idx="3">
                  <c:v>5.4417599999999997E-2</c:v>
                </c:pt>
                <c:pt idx="4">
                  <c:v>2.67301E-2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2.9662E-3</c:v>
                </c:pt>
                <c:pt idx="1">
                  <c:v>8.2692000000000009E-3</c:v>
                </c:pt>
                <c:pt idx="2">
                  <c:v>2.6641499999999999E-2</c:v>
                </c:pt>
                <c:pt idx="3">
                  <c:v>6.9865999999999999E-3</c:v>
                </c:pt>
                <c:pt idx="4">
                  <c:v>7.3264000000000003E-3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0.91509819999999997</c:v>
                </c:pt>
                <c:pt idx="1">
                  <c:v>0.82774130000000001</c:v>
                </c:pt>
                <c:pt idx="2">
                  <c:v>0.73672190000000004</c:v>
                </c:pt>
                <c:pt idx="3">
                  <c:v>0.76060519999999998</c:v>
                </c:pt>
                <c:pt idx="4">
                  <c:v>0.94904230000000001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0.82150900000000004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0.84102560000000004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0.83303830000000001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0.82095810000000002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0.84390489999999996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0.85799999999999998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0.85847110000000004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0.86116910000000002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0.70154190000000005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0.68930959999999997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0.69878119999999999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0.69473680000000004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0.53281849999999997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0.51603500000000002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0.7616174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0.80285879999999998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0.81718460000000004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0.82843140000000004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0.79650869999999996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0.79018529999999998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0.7860125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0.7783641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0.82986669999999996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0.82747599999999999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0.80775620000000004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0.81328040000000001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0.69162009999999996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0.66451610000000005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0.67340069999999996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0.68932040000000006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0.76447109999999996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0.74837419999999999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0.7390852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0.74077979999999999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0.91367779999999998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0.90700480000000006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0.91258519999999999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0.9211009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2.47589E-2</c:v>
                </c:pt>
                <c:pt idx="1">
                  <c:v>2.3643999999999998E-2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5.2387099999999999E-2</c:v>
                </c:pt>
                <c:pt idx="1">
                  <c:v>8.2874500000000004E-2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9.2072999999999999E-3</c:v>
                </c:pt>
                <c:pt idx="1">
                  <c:v>4.12415E-2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0.80030619999999997</c:v>
                </c:pt>
                <c:pt idx="1">
                  <c:v>0.67258819999999997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0.9870968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0.98744770000000004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0.9899135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0.98297869999999998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0.92723699999999998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0.91930540000000005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0.92241379999999995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0.92849280000000001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0.7094298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0.64965989999999996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0.6857143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0.71896320000000002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0.81209500000000001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0.75842699999999996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0.76381909999999997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0.79237840000000004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0.7179487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0.68080359999999995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0.69115819999999994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0.71618040000000005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0.62898940000000003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0.64432279999999997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0.69863010000000003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0.71811020000000003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0.84791669999999997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0.81497799999999998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0.77233779999999996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0.79922780000000004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0.89334469999999999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0.88879160000000001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0.88262910000000006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0.88396229999999998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0.79942029999999997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0.7782964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0.79211469999999995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0.79462100000000002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0.89924159999999997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0.87905940000000005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0.87578420000000001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0.87299470000000001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6.5870999999999999E-2</c:v>
                </c:pt>
                <c:pt idx="1">
                  <c:v>3.3028599999999998E-2</c:v>
                </c:pt>
                <c:pt idx="2">
                  <c:v>5.0128199999999998E-2</c:v>
                </c:pt>
                <c:pt idx="3">
                  <c:v>3.9041199999999998E-2</c:v>
                </c:pt>
                <c:pt idx="4">
                  <c:v>4.7249800000000002E-2</c:v>
                </c:pt>
                <c:pt idx="5">
                  <c:v>1.5270199999999999E-2</c:v>
                </c:pt>
                <c:pt idx="6">
                  <c:v>4.5296000000000003E-2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5.8132900000000001E-2</c:v>
                </c:pt>
                <c:pt idx="1">
                  <c:v>7.06981E-2</c:v>
                </c:pt>
                <c:pt idx="2">
                  <c:v>6.4302300000000007E-2</c:v>
                </c:pt>
                <c:pt idx="3">
                  <c:v>6.3206499999999999E-2</c:v>
                </c:pt>
                <c:pt idx="4">
                  <c:v>8.7956199999999998E-2</c:v>
                </c:pt>
                <c:pt idx="5">
                  <c:v>5.4838900000000003E-2</c:v>
                </c:pt>
                <c:pt idx="6">
                  <c:v>4.5953099999999997E-2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3.6942099999999999E-2</c:v>
                </c:pt>
                <c:pt idx="1">
                  <c:v>1.39253E-2</c:v>
                </c:pt>
                <c:pt idx="2">
                  <c:v>1.2010099999999999E-2</c:v>
                </c:pt>
                <c:pt idx="3">
                  <c:v>3.4686300000000003E-2</c:v>
                </c:pt>
                <c:pt idx="4">
                  <c:v>1.8168500000000001E-2</c:v>
                </c:pt>
                <c:pt idx="5">
                  <c:v>2.38756E-2</c:v>
                </c:pt>
                <c:pt idx="6">
                  <c:v>1.9437300000000001E-2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0.79755520000000002</c:v>
                </c:pt>
                <c:pt idx="1">
                  <c:v>0.71982020000000002</c:v>
                </c:pt>
                <c:pt idx="2">
                  <c:v>0.71654309999999999</c:v>
                </c:pt>
                <c:pt idx="3">
                  <c:v>0.79548169999999996</c:v>
                </c:pt>
                <c:pt idx="4">
                  <c:v>0.72089360000000002</c:v>
                </c:pt>
                <c:pt idx="5">
                  <c:v>0.87495089999999998</c:v>
                </c:pt>
                <c:pt idx="6">
                  <c:v>0.89601050000000004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0.92323869999999997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0.89281770000000005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0.88423649999999998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0.89507769999999998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0.890625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0.87338130000000003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0.87721890000000002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0.85442439999999997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0.84894840000000005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0.86842109999999995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0.82264150000000003</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0.80487799999999998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0.81164380000000003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0.79320990000000002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0.78378380000000003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0.80800000000000005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0.77030810000000005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0.89522060000000003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0.8819188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0.86538459999999995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0.86337759999999997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0.85025130000000004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0.85091280000000002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0.84527870000000005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0.79918449999999996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0.79036390000000001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0.78094730000000001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0.78791149999999999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0.75601370000000001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0.76551720000000001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0.76693770000000006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3.3385100000000001E-2</c:v>
                </c:pt>
                <c:pt idx="1">
                  <c:v>8.9574000000000008E-3</c:v>
                </c:pt>
                <c:pt idx="2">
                  <c:v>4.2885699999999999E-2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4.6490499999999997E-2</c:v>
                </c:pt>
                <c:pt idx="1">
                  <c:v>6.2671699999999997E-2</c:v>
                </c:pt>
                <c:pt idx="2">
                  <c:v>0.1146939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1.0671E-2</c:v>
                </c:pt>
                <c:pt idx="1">
                  <c:v>1.7621299999999999E-2</c:v>
                </c:pt>
                <c:pt idx="2">
                  <c:v>1.0972000000000001E-2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0.92022649999999995</c:v>
                </c:pt>
                <c:pt idx="1">
                  <c:v>0.74237430000000004</c:v>
                </c:pt>
                <c:pt idx="2">
                  <c:v>0.68695059999999997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0.81521739999999998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0.83493280000000003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0.76367870000000004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0.79863479999999998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0.52409640000000002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0.51533739999999995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0.50821919999999998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0.5280975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0.57335579999999997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0.55832389999999998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0.55640869999999998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0.59011630000000004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0.86118980000000001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0.84719259999999996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0.84149010000000002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0.84477829999999998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0.68541779999999997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0.68561870000000003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0.64393940000000005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0.68050750000000004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0.74190179999999994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0.72991539999999999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0.71024929999999997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0.73215269999999999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0.33481149999999998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0.27435900000000002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0.29787229999999998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0.29975429999999997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0.16520389999999999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0.18495300000000001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0.19728999999999999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0.2023026</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0.4414246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0.45295200000000002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0.4768212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0.48459380000000002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1.8890199999999999E-2</c:v>
                </c:pt>
                <c:pt idx="1">
                  <c:v>1.58137E-2</c:v>
                </c:pt>
                <c:pt idx="2">
                  <c:v>6.9180999999999999E-3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7.6068300000000005E-2</c:v>
                </c:pt>
                <c:pt idx="1">
                  <c:v>3.1238800000000001E-2</c:v>
                </c:pt>
                <c:pt idx="2">
                  <c:v>1.54024E-2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2.9968399999999999E-2</c:v>
                </c:pt>
                <c:pt idx="1">
                  <c:v>5.6160999999999997E-3</c:v>
                </c:pt>
                <c:pt idx="2">
                  <c:v>3.3045000000000001E-3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0.69498919999999997</c:v>
                </c:pt>
                <c:pt idx="1">
                  <c:v>0.93011690000000002</c:v>
                </c:pt>
                <c:pt idx="2">
                  <c:v>0.98326089999999999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0.53207000000000004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0.46776610000000002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0.4907975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0.48452010000000001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0.54828659999999996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0.55712050000000002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0.58702790000000005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0.60259339999999995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0.3994801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0.39344259999999998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0.36193029999999998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0.3783784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0.87706150000000005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0.86017160000000004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0.86392080000000004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0.86281779999999997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0.90088219999999997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0.8978836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0.8930131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0.89250280000000004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0.62060139999999997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0.61261829999999995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0.60816060000000005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0.61707809999999996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0.78586279999999997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0.78185990000000005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0.78764040000000002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8.9305555999999999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8.8483754999999995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8.8317308000000008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8.9240437000000004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1</c:v>
                </c:pt>
                <c:pt idx="1">
                  <c:v>2</c:v>
                </c:pt>
                <c:pt idx="2">
                  <c:v>17</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47</c:v>
                </c:pt>
                <c:pt idx="1">
                  <c:v>57</c:v>
                </c:pt>
                <c:pt idx="2">
                  <c:v>43</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7</c:v>
                </c:pt>
                <c:pt idx="1">
                  <c:v>2</c:v>
                </c:pt>
                <c:pt idx="2">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5.8675000000000003E-3</c:v>
                </c:pt>
                <c:pt idx="1">
                  <c:v>1.4595E-2</c:v>
                </c:pt>
                <c:pt idx="2">
                  <c:v>1.6585300000000001E-2</c:v>
                </c:pt>
                <c:pt idx="3">
                  <c:v>2.8156799999999999E-2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5.7142999999999999E-2</c:v>
                </c:pt>
                <c:pt idx="1">
                  <c:v>5.8562500000000003E-2</c:v>
                </c:pt>
                <c:pt idx="2">
                  <c:v>4.75427E-2</c:v>
                </c:pt>
                <c:pt idx="3">
                  <c:v>8.2295300000000002E-2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7.1043E-3</c:v>
                </c:pt>
                <c:pt idx="1">
                  <c:v>2.13543E-2</c:v>
                </c:pt>
                <c:pt idx="2">
                  <c:v>9.4342999999999996E-3</c:v>
                </c:pt>
                <c:pt idx="3">
                  <c:v>2.5295600000000001E-2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0.81139660000000002</c:v>
                </c:pt>
                <c:pt idx="1">
                  <c:v>0.77768879999999996</c:v>
                </c:pt>
                <c:pt idx="2">
                  <c:v>0.82647190000000004</c:v>
                </c:pt>
                <c:pt idx="3">
                  <c:v>0.51859449999999996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2.60805E-2</c:v>
                </c:pt>
                <c:pt idx="1">
                  <c:v>1.7738500000000001E-2</c:v>
                </c:pt>
                <c:pt idx="2">
                  <c:v>2.19378E-2</c:v>
                </c:pt>
                <c:pt idx="3">
                  <c:v>2.57526E-2</c:v>
                </c:pt>
                <c:pt idx="4">
                  <c:v>1.52839E-2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5.2256299999999999E-2</c:v>
                </c:pt>
                <c:pt idx="1">
                  <c:v>7.4067599999999997E-2</c:v>
                </c:pt>
                <c:pt idx="2">
                  <c:v>5.1859000000000002E-2</c:v>
                </c:pt>
                <c:pt idx="3">
                  <c:v>7.9530400000000001E-2</c:v>
                </c:pt>
                <c:pt idx="4">
                  <c:v>0.1022812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1.7325900000000002E-2</c:v>
                </c:pt>
                <c:pt idx="1">
                  <c:v>1.05819E-2</c:v>
                </c:pt>
                <c:pt idx="2">
                  <c:v>5.2963999999999997E-3</c:v>
                </c:pt>
                <c:pt idx="3">
                  <c:v>2.9236100000000001E-2</c:v>
                </c:pt>
                <c:pt idx="4">
                  <c:v>1.9036000000000001E-3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0.73446599999999995</c:v>
                </c:pt>
                <c:pt idx="1">
                  <c:v>0.68403760000000002</c:v>
                </c:pt>
                <c:pt idx="2">
                  <c:v>0.84337439999999997</c:v>
                </c:pt>
                <c:pt idx="3">
                  <c:v>0.59628289999999995</c:v>
                </c:pt>
                <c:pt idx="4">
                  <c:v>0.53395099999999995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Sussex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51852314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1,938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113069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055910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720857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15332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294499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530584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382036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328716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34468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831813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66457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33584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326216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17667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655269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979651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55487813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92362008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087647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41756449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4662525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92050410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28442941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49230044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72395952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503829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84576213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71264941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5148181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8881280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58840630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2011747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80416862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57247541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82902647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67598005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268877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48981298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25792539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19388624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4080370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41680996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07441814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59130905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2412382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13694459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6660525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60540263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80706331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0258907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9992801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82577625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2985036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89066111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52084696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6096876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5733721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1843972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53926625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8269232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8595370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8567147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32357" y="622300"/>
            <a:ext cx="274626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Sussex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83606087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22381488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72450837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17170151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7670836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2276884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46057133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2449587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63017824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8690289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82225188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0720848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349728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5271850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28551861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3486556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39578380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1602358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6554308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58337215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74074392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22408126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94558860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9861490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86309506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2668968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4590949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4568666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14523816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38197648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94831146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45694341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70022789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80275900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46020755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98414395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5998369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1666152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58905957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78581913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16922086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52305040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83780244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37178889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3867588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84672123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93715877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59925223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95170717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0162021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04820994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8771590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6976787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39896977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419053824"/>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508270329"/>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15920493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61150990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84095256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714843072"/>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182564007"/>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40136824"/>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736593605"/>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775671225"/>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246071128"/>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84361354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66606892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494895372"/>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025794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918508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029753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00648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194196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421217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0271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92407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471673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829691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762666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087661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62832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3739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02955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449463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081157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51454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58627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49799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77471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86575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675446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734907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065438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469737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141230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639735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28012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326283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52144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407082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165064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527728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912441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291775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639198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05980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064044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79272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863503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206841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607365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87366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353296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121334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64118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454443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97484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877684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51277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90874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62417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12737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659439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26007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922869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56130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747592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923069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178474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5198925"/>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873991439"/>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Queen Victoria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Sussex Healthcare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RYR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Sussex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1,938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3,618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6173486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77907583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9007043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32357" y="622300"/>
            <a:ext cx="2746266" cy="276999"/>
          </a:xfrm>
          <a:prstGeom prst="rect">
            <a:avLst/>
          </a:prstGeom>
          <a:noFill/>
        </p:spPr>
        <p:txBody>
          <a:bodyPr wrap="none" rtlCol="0">
            <a:spAutoFit/>
          </a:bodyPr>
          <a:lstStyle/>
          <a:p>
            <a:pPr algn="r"/>
            <a:r>
              <a:rPr lang="en-GB" sz="1200" b="1">
                <a:solidFill>
                  <a:srgbClr val="336E9F"/>
                </a:solidFill>
                <a:latin typeface="Arial"/>
                <a:cs typeface="Arial"/>
              </a:rPr>
              <a:t>NHS Sussex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25562</Words>
  <Application>Microsoft Office PowerPoint</Application>
  <PresentationFormat>Custom</PresentationFormat>
  <Paragraphs>6470</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