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3.6369600000000002E-2</c:v>
                </c:pt>
                <c:pt idx="1">
                  <c:v>4.4779100000000002E-2</c:v>
                </c:pt>
                <c:pt idx="2">
                  <c:v>1.34673E-2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5.4458800000000002E-2</c:v>
                </c:pt>
                <c:pt idx="1">
                  <c:v>7.5237999999999999E-2</c:v>
                </c:pt>
                <c:pt idx="2">
                  <c:v>2.7534599999999999E-2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7.5126999999999998E-3</c:v>
                </c:pt>
                <c:pt idx="1">
                  <c:v>1.04295E-2</c:v>
                </c:pt>
                <c:pt idx="2">
                  <c:v>5.7032999999999997E-3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0.92566850000000001</c:v>
                </c:pt>
                <c:pt idx="1">
                  <c:v>0.82562310000000005</c:v>
                </c:pt>
                <c:pt idx="2">
                  <c:v>0.95930709999999997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0.83132689999999998</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1.37958E-2</c:v>
                </c:pt>
                <c:pt idx="1">
                  <c:v>0</c:v>
                </c:pt>
                <c:pt idx="2">
                  <c:v>3.5100000000000001E-3</c:v>
                </c:pt>
                <c:pt idx="3">
                  <c:v>3.34577E-2</c:v>
                </c:pt>
                <c:pt idx="4">
                  <c:v>4.64083E-2</c:v>
                </c:pt>
                <c:pt idx="5">
                  <c:v>2.00579E-2</c:v>
                </c:pt>
                <c:pt idx="6">
                  <c:v>1.47166E-2</c:v>
                </c:pt>
                <c:pt idx="7">
                  <c:v>1.29598E-2</c:v>
                </c:pt>
                <c:pt idx="8">
                  <c:v>2.71068E-2</c:v>
                </c:pt>
                <c:pt idx="9">
                  <c:v>1.2424899999999999E-2</c:v>
                </c:pt>
                <c:pt idx="10">
                  <c:v>6.7938399999999996E-2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4.5425800000000002E-2</c:v>
                </c:pt>
                <c:pt idx="1">
                  <c:v>5.8536299999999999E-2</c:v>
                </c:pt>
                <c:pt idx="2">
                  <c:v>6.6046800000000003E-2</c:v>
                </c:pt>
                <c:pt idx="3">
                  <c:v>0.1087829</c:v>
                </c:pt>
                <c:pt idx="4">
                  <c:v>0.1069872</c:v>
                </c:pt>
                <c:pt idx="5">
                  <c:v>5.1702699999999997E-2</c:v>
                </c:pt>
                <c:pt idx="6">
                  <c:v>6.4700900000000006E-2</c:v>
                </c:pt>
                <c:pt idx="7">
                  <c:v>7.5872499999999996E-2</c:v>
                </c:pt>
                <c:pt idx="8">
                  <c:v>0.1150684</c:v>
                </c:pt>
                <c:pt idx="9">
                  <c:v>0.1161346</c:v>
                </c:pt>
                <c:pt idx="10">
                  <c:v>0.12801499999999999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1.4836999999999999E-3</c:v>
                </c:pt>
                <c:pt idx="1">
                  <c:v>3.0775799999999999E-2</c:v>
                </c:pt>
                <c:pt idx="2">
                  <c:v>7.8117000000000004E-3</c:v>
                </c:pt>
                <c:pt idx="3">
                  <c:v>2.0596699999999999E-2</c:v>
                </c:pt>
                <c:pt idx="4">
                  <c:v>8.0160200000000001E-2</c:v>
                </c:pt>
                <c:pt idx="5">
                  <c:v>6.9249999999999997E-4</c:v>
                </c:pt>
                <c:pt idx="6">
                  <c:v>1.6186099999999998E-2</c:v>
                </c:pt>
                <c:pt idx="7">
                  <c:v>1.91991E-2</c:v>
                </c:pt>
                <c:pt idx="8">
                  <c:v>2.0607799999999999E-2</c:v>
                </c:pt>
                <c:pt idx="9">
                  <c:v>1.1578E-2</c:v>
                </c:pt>
                <c:pt idx="10">
                  <c:v>1.5809900000000002E-2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0.1053135</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0.90948779999999996</c:v>
                </c:pt>
                <c:pt idx="1">
                  <c:v>0.86973650000000002</c:v>
                </c:pt>
                <c:pt idx="2">
                  <c:v>0.86445110000000003</c:v>
                </c:pt>
                <c:pt idx="3">
                  <c:v>0.79708710000000005</c:v>
                </c:pt>
                <c:pt idx="4">
                  <c:v>0.85750979999999999</c:v>
                </c:pt>
                <c:pt idx="5">
                  <c:v>0.87928839999999997</c:v>
                </c:pt>
                <c:pt idx="6">
                  <c:v>0.80891109999999999</c:v>
                </c:pt>
                <c:pt idx="7">
                  <c:v>0.81470810000000005</c:v>
                </c:pt>
                <c:pt idx="8">
                  <c:v>0.74447459999999999</c:v>
                </c:pt>
                <c:pt idx="9">
                  <c:v>0.81293470000000001</c:v>
                </c:pt>
                <c:pt idx="10">
                  <c:v>0.83904080000000003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3.4289699999999999E-2</c:v>
                </c:pt>
                <c:pt idx="1">
                  <c:v>3.7013900000000002E-2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6.1106300000000002E-2</c:v>
                </c:pt>
                <c:pt idx="1">
                  <c:v>7.5391E-2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1.7032800000000001E-2</c:v>
                </c:pt>
                <c:pt idx="1">
                  <c:v>3.1249900000000001E-2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0.90992260000000003</c:v>
                </c:pt>
                <c:pt idx="1">
                  <c:v>0.78475039999999996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4.4258100000000002E-2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0.28258349999999999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2.9789400000000001E-2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8.9888139999999996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5.4714000000000004E-3</c:v>
                </c:pt>
                <c:pt idx="1">
                  <c:v>1.6981099999999999E-2</c:v>
                </c:pt>
                <c:pt idx="2">
                  <c:v>2.9048600000000001E-2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4.9723299999999998E-2</c:v>
                </c:pt>
                <c:pt idx="1">
                  <c:v>5.45046E-2</c:v>
                </c:pt>
                <c:pt idx="2">
                  <c:v>0.1628484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1.8971000000000001E-3</c:v>
                </c:pt>
                <c:pt idx="1">
                  <c:v>7.0114000000000001E-3</c:v>
                </c:pt>
                <c:pt idx="2">
                  <c:v>6.8012100000000006E-2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0.91406779999999999</c:v>
                </c:pt>
                <c:pt idx="1">
                  <c:v>0.89288540000000005</c:v>
                </c:pt>
                <c:pt idx="2">
                  <c:v>0.45455390000000001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0.59748959999999995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5.7396000000000001E-3</c:v>
                </c:pt>
                <c:pt idx="1">
                  <c:v>1.3895899999999999E-2</c:v>
                </c:pt>
                <c:pt idx="2">
                  <c:v>5.8250000000000001E-4</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0.1533658</c:v>
                </c:pt>
                <c:pt idx="1">
                  <c:v>6.8704899999999999E-2</c:v>
                </c:pt>
                <c:pt idx="2">
                  <c:v>0.1012721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2.15049E-2</c:v>
                </c:pt>
                <c:pt idx="1">
                  <c:v>2.83822E-2</c:v>
                </c:pt>
                <c:pt idx="2">
                  <c:v>1.2869999999999999E-2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0.27250069999999998</c:v>
                </c:pt>
                <c:pt idx="1">
                  <c:v>0.80313599999999996</c:v>
                </c:pt>
                <c:pt idx="2">
                  <c:v>0.61237799999999998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3.2026199999999998E-2</c:v>
                </c:pt>
                <c:pt idx="1">
                  <c:v>2.7516599999999999E-2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0.1140169</c:v>
                </c:pt>
                <c:pt idx="1">
                  <c:v>5.6695099999999998E-2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2.4214800000000002E-2</c:v>
                </c:pt>
                <c:pt idx="1">
                  <c:v>2.1431700000000001E-2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0.46307340000000002</c:v>
                </c:pt>
                <c:pt idx="1">
                  <c:v>0.23976030000000001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3.3494500000000003E-2</c:v>
                </c:pt>
                <c:pt idx="1">
                  <c:v>6.7378999999999998E-3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8.3037899999999998E-2</c:v>
                </c:pt>
                <c:pt idx="1">
                  <c:v>0.14904909999999999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1.9950599999999999E-2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0.39163239999999999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0.61501229999999996</c:v>
                </c:pt>
                <c:pt idx="1">
                  <c:v>0.46798319999999999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0.84943429999999998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0.81737409999999999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0.77589850000000005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0.79170779999999996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0.84895830000000005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0.83088949999999995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0.82484080000000004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0.83992089999999997</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0.92307689999999998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0.93264250000000004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0.93296089999999998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0.93920970000000004</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5.1065800000000001E-2</c:v>
                </c:pt>
                <c:pt idx="1">
                  <c:v>2.0383100000000001E-2</c:v>
                </c:pt>
                <c:pt idx="2">
                  <c:v>1.77118E-2</c:v>
                </c:pt>
                <c:pt idx="3">
                  <c:v>8.1425000000000004E-3</c:v>
                </c:pt>
                <c:pt idx="4">
                  <c:v>1.8379400000000001E-2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5.9468699999999999E-2</c:v>
                </c:pt>
                <c:pt idx="1">
                  <c:v>5.7702200000000002E-2</c:v>
                </c:pt>
                <c:pt idx="2">
                  <c:v>5.5342299999999997E-2</c:v>
                </c:pt>
                <c:pt idx="3">
                  <c:v>4.8305500000000001E-2</c:v>
                </c:pt>
                <c:pt idx="4">
                  <c:v>6.3858999999999999E-2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1.08331E-2</c:v>
                </c:pt>
                <c:pt idx="1">
                  <c:v>2.44411E-2</c:v>
                </c:pt>
                <c:pt idx="2">
                  <c:v>2.1493100000000001E-2</c:v>
                </c:pt>
                <c:pt idx="3">
                  <c:v>2.2699E-3</c:v>
                </c:pt>
                <c:pt idx="4">
                  <c:v>1.5795199999999999E-2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0.79433140000000002</c:v>
                </c:pt>
                <c:pt idx="1">
                  <c:v>0.74779680000000004</c:v>
                </c:pt>
                <c:pt idx="2">
                  <c:v>0.77248669999999997</c:v>
                </c:pt>
                <c:pt idx="3">
                  <c:v>0.85974919999999999</c:v>
                </c:pt>
                <c:pt idx="4">
                  <c:v>0.82754190000000005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0.65742789999999995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0.67829459999999997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0.67119569999999995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0.6738035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0.78102190000000005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0.78839590000000004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0.82084100000000004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0.82331509999999997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0.75991350000000002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0.76842949999999999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0.75913039999999998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0.77156939999999996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0.73982559999999997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0.73667210000000005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0.73591549999999994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0.7401316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0.66027610000000003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0.74412529999999999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0.78086120000000003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0.79038109999999995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0.94818650000000004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0.95507810000000004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0.9544492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0.95711500000000005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0.80415939999999997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0.8076546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0.81210190000000004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0.80255399999999999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0.95773459999999999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0.95639810000000003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0.96365520000000005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0.9592233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0.85181980000000002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0.83497049999999995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0.81681029999999999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0.82299080000000002</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0.91889880000000002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0.91286310000000004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0.90712349999999997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0.92156859999999996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6.1355000000000003E-3</c:v>
                </c:pt>
                <c:pt idx="1">
                  <c:v>1.65749E-2</c:v>
                </c:pt>
                <c:pt idx="2">
                  <c:v>7.9733499999999999E-2</c:v>
                </c:pt>
                <c:pt idx="3">
                  <c:v>1.36034E-2</c:v>
                </c:pt>
                <c:pt idx="4">
                  <c:v>3.5934999999999999E-3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3.8225299999999997E-2</c:v>
                </c:pt>
                <c:pt idx="1">
                  <c:v>5.5334300000000003E-2</c:v>
                </c:pt>
                <c:pt idx="2">
                  <c:v>6.0639899999999997E-2</c:v>
                </c:pt>
                <c:pt idx="3">
                  <c:v>6.21267E-2</c:v>
                </c:pt>
                <c:pt idx="4">
                  <c:v>3.13989E-2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3.7809999999999997E-4</c:v>
                </c:pt>
                <c:pt idx="1">
                  <c:v>4.6217000000000003E-3</c:v>
                </c:pt>
                <c:pt idx="2">
                  <c:v>2.2406200000000001E-2</c:v>
                </c:pt>
                <c:pt idx="3">
                  <c:v>3.1321000000000001E-3</c:v>
                </c:pt>
                <c:pt idx="4">
                  <c:v>4.9918999999999996E-3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5.46899E-2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0.93895870000000003</c:v>
                </c:pt>
                <c:pt idx="1">
                  <c:v>0.83365259999999997</c:v>
                </c:pt>
                <c:pt idx="2">
                  <c:v>0.78942190000000001</c:v>
                </c:pt>
                <c:pt idx="3">
                  <c:v>0.80183130000000002</c:v>
                </c:pt>
                <c:pt idx="4">
                  <c:v>0.95647919999999997</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0.82174979999999997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0.83718780000000004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0.82059119999999997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0.82375480000000001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0.83662999999999998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0.84541060000000001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0.84049079999999998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0.8567901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0.72119259999999996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0.69216759999999999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0.68695649999999997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0.70713619999999999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0.55024709999999999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0.52590269999999995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0.73146469999999997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0.78449139999999995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0.82012200000000002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0.83022569999999996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0.7982456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0.77338709999999999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0.79295150000000003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0.79735319999999998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0.82622189999999995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0.81708369999999997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0.81561620000000001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0.82434779999999996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0.68502580000000002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0.62256809999999996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0.62734080000000003</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0.66604479999999999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0.77051559999999997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0.74959480000000001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0.74453190000000002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0.78405320000000001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0.91223399999999999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0.897281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0.89830509999999997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0.91741289999999998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1.6641400000000001E-2</c:v>
                </c:pt>
                <c:pt idx="1">
                  <c:v>1.8970899999999999E-2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6.8622000000000002E-2</c:v>
                </c:pt>
                <c:pt idx="1">
                  <c:v>9.22206E-2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1.0897999999999999E-3</c:v>
                </c:pt>
                <c:pt idx="1">
                  <c:v>3.6568400000000001E-2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0.81731529999999997</c:v>
                </c:pt>
                <c:pt idx="1">
                  <c:v>0.66503809999999997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0.99448530000000002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0.98938429999999999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0.98574819999999996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0.98504270000000005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0.93740900000000005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0.93453359999999996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0.92513369999999995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0.9463087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0.69081269999999995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0.65082640000000003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0.66594830000000005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0.68737859999999995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0.80716719999999997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0.76831680000000002</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0.74743329999999997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0.79887220000000003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0.71084340000000001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0.70873790000000003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0.71224489999999996</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0.73921199999999998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0.63991319999999996</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0.66498740000000001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0.71571070000000003</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0.70824050000000005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0.83919600000000005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0.83396950000000003</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0.79838710000000002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0.82439929999999995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0.89554140000000004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0.90014470000000002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0.88833329999999999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0.90757580000000004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0.78296480000000002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0.76368610000000003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0.78075399999999995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0.7844255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0.91566270000000005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0.89743589999999995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0.91493780000000002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0.90666670000000005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6.0103400000000001E-2</c:v>
                </c:pt>
                <c:pt idx="1">
                  <c:v>2.6339700000000001E-2</c:v>
                </c:pt>
                <c:pt idx="2">
                  <c:v>4.4039300000000003E-2</c:v>
                </c:pt>
                <c:pt idx="3">
                  <c:v>3.2991100000000002E-2</c:v>
                </c:pt>
                <c:pt idx="4">
                  <c:v>4.1904799999999999E-2</c:v>
                </c:pt>
                <c:pt idx="5">
                  <c:v>9.5222999999999992E-3</c:v>
                </c:pt>
                <c:pt idx="6">
                  <c:v>4.0697900000000002E-2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6.9667999999999994E-2</c:v>
                </c:pt>
                <c:pt idx="1">
                  <c:v>8.4075899999999995E-2</c:v>
                </c:pt>
                <c:pt idx="2">
                  <c:v>7.6480199999999998E-2</c:v>
                </c:pt>
                <c:pt idx="3">
                  <c:v>7.5306700000000004E-2</c:v>
                </c:pt>
                <c:pt idx="4">
                  <c:v>9.8646300000000006E-2</c:v>
                </c:pt>
                <c:pt idx="5">
                  <c:v>6.6334799999999999E-2</c:v>
                </c:pt>
                <c:pt idx="6">
                  <c:v>5.5149400000000001E-2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3.1174500000000001E-2</c:v>
                </c:pt>
                <c:pt idx="1">
                  <c:v>7.2363999999999996E-3</c:v>
                </c:pt>
                <c:pt idx="2">
                  <c:v>5.9211999999999997E-3</c:v>
                </c:pt>
                <c:pt idx="3">
                  <c:v>2.8636200000000001E-2</c:v>
                </c:pt>
                <c:pt idx="4">
                  <c:v>1.28235E-2</c:v>
                </c:pt>
                <c:pt idx="5">
                  <c:v>1.8127600000000001E-2</c:v>
                </c:pt>
                <c:pt idx="6">
                  <c:v>1.4839099999999999E-2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0.82391669999999995</c:v>
                </c:pt>
                <c:pt idx="1">
                  <c:v>0.71786170000000005</c:v>
                </c:pt>
                <c:pt idx="2">
                  <c:v>0.74398050000000004</c:v>
                </c:pt>
                <c:pt idx="3">
                  <c:v>0.80537689999999995</c:v>
                </c:pt>
                <c:pt idx="4">
                  <c:v>0.69206190000000001</c:v>
                </c:pt>
                <c:pt idx="5">
                  <c:v>0.89436559999999998</c:v>
                </c:pt>
                <c:pt idx="6">
                  <c:v>0.90467249999999999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0.91414139999999999</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0.88846150000000002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0.90909090000000004</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0.90671639999999998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0.87351780000000001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0.86907449999999997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0.86650490000000002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0.89393940000000005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0.86632830000000005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0.87537989999999999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0.80382779999999998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0.84042550000000005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0.86255919999999997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0.85635360000000005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0.78538810000000003</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0.7572816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0.79425840000000003</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0.88940090000000005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0.87215909999999996</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0.89855070000000004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0.85674159999999999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0.85235919999999998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0.85294119999999995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0.86679170000000005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0.86431230000000003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0.83284239999999998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0.80163269999999998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0.78079710000000002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0.83173079999999999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0.80790960000000001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0.67567569999999999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0.74519230000000003</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3.1233799999999999E-2</c:v>
                </c:pt>
                <c:pt idx="1">
                  <c:v>5.8646999999999996E-3</c:v>
                </c:pt>
                <c:pt idx="2">
                  <c:v>3.7792600000000003E-2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5.0793100000000001E-2</c:v>
                </c:pt>
                <c:pt idx="1">
                  <c:v>6.8857199999999993E-2</c:v>
                </c:pt>
                <c:pt idx="2">
                  <c:v>0.1248802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8.5196999999999998E-3</c:v>
                </c:pt>
                <c:pt idx="1">
                  <c:v>1.4528599999999999E-2</c:v>
                </c:pt>
                <c:pt idx="2">
                  <c:v>5.8789000000000003E-3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0.917848</c:v>
                </c:pt>
                <c:pt idx="1">
                  <c:v>0.78835489999999997</c:v>
                </c:pt>
                <c:pt idx="2">
                  <c:v>0.66459279999999998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0.84272999999999998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0.80691639999999998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0.8143939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0.80223880000000003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0.52385689999999996</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0.51619870000000001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0.49528299999999997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0.50943400000000005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0.59009739999999999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0.56442829999999999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0.53701880000000002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0.56111109999999997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0.87341769999999996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0.865896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0.87817259999999997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0.84762979999999999</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0.69603879999999996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0.64826360000000005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0.66993139999999995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0.66424019999999995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0.74065599999999998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0.73174870000000003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0.72026020000000002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0.71059430000000001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0.27916669999999999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0.28318579999999999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0.27705629999999998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0.1527057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0.1893244</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0.23317969999999999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0.2317708</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0.42473919999999998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0.43941839999999999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0.48675499999999999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0.46451609999999999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1.5635900000000001E-2</c:v>
                </c:pt>
                <c:pt idx="1">
                  <c:v>1.21435E-2</c:v>
                </c:pt>
                <c:pt idx="2">
                  <c:v>5.1671E-3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8.2576800000000006E-2</c:v>
                </c:pt>
                <c:pt idx="1">
                  <c:v>3.8579200000000001E-2</c:v>
                </c:pt>
                <c:pt idx="2">
                  <c:v>1.8904299999999999E-2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2.6714100000000001E-2</c:v>
                </c:pt>
                <c:pt idx="1">
                  <c:v>1.9459E-3</c:v>
                </c:pt>
                <c:pt idx="2">
                  <c:v>1.5535E-3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0.71428389999999997</c:v>
                </c:pt>
                <c:pt idx="1">
                  <c:v>0.94721299999999997</c:v>
                </c:pt>
                <c:pt idx="2">
                  <c:v>0.98445320000000003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0.52401750000000002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0.47326200000000002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0.48626370000000002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0.47222219999999998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0.56441719999999995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0.57595770000000002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0.6005587</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0.61124999999999996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0.51285049999999999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0.50582150000000003</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0.50692519999999996</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0.43902439999999998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0.89635039999999999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0.86914380000000002</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0.85804130000000001</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0.91616770000000003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0.89739279999999999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0.88354900000000003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0.91282050000000003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0.63378999999999996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0.62629400000000002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0.59602650000000001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0.60657479999999997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0.79843750000000002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0.7965217</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0.80151229999999996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0.80622839999999996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9.0348664999999997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8.9246064999999994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8.924614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8.9779286999999997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2</c:v>
                </c:pt>
                <c:pt idx="1">
                  <c:v>12</c:v>
                </c:pt>
                <c:pt idx="2">
                  <c:v>16</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50</c:v>
                </c:pt>
                <c:pt idx="1">
                  <c:v>48</c:v>
                </c:pt>
                <c:pt idx="2">
                  <c:v>45</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9</c:v>
                </c:pt>
                <c:pt idx="1">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3.1296000000000002E-3</c:v>
                </c:pt>
                <c:pt idx="1">
                  <c:v>1.16489E-2</c:v>
                </c:pt>
                <c:pt idx="2">
                  <c:v>1.3029300000000001E-2</c:v>
                </c:pt>
                <c:pt idx="3">
                  <c:v>2.1823200000000001E-2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6.2618800000000002E-2</c:v>
                </c:pt>
                <c:pt idx="1">
                  <c:v>6.4454600000000001E-2</c:v>
                </c:pt>
                <c:pt idx="2">
                  <c:v>5.4654800000000003E-2</c:v>
                </c:pt>
                <c:pt idx="3">
                  <c:v>9.4962500000000005E-2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4.3664000000000003E-3</c:v>
                </c:pt>
                <c:pt idx="1">
                  <c:v>1.8408299999999999E-2</c:v>
                </c:pt>
                <c:pt idx="2">
                  <c:v>5.8783000000000004E-3</c:v>
                </c:pt>
                <c:pt idx="3">
                  <c:v>1.8962E-2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0.82681919999999998</c:v>
                </c:pt>
                <c:pt idx="1">
                  <c:v>0.79893670000000006</c:v>
                </c:pt>
                <c:pt idx="2">
                  <c:v>0.82809820000000001</c:v>
                </c:pt>
                <c:pt idx="3">
                  <c:v>0.54274900000000004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2.21008E-2</c:v>
                </c:pt>
                <c:pt idx="1">
                  <c:v>1.43278E-2</c:v>
                </c:pt>
                <c:pt idx="2">
                  <c:v>1.8866399999999998E-2</c:v>
                </c:pt>
                <c:pt idx="3">
                  <c:v>2.19706E-2</c:v>
                </c:pt>
                <c:pt idx="4">
                  <c:v>1.1417099999999999E-2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6.0215600000000001E-2</c:v>
                </c:pt>
                <c:pt idx="1">
                  <c:v>8.08889E-2</c:v>
                </c:pt>
                <c:pt idx="2">
                  <c:v>5.8001799999999999E-2</c:v>
                </c:pt>
                <c:pt idx="3">
                  <c:v>8.7094500000000005E-2</c:v>
                </c:pt>
                <c:pt idx="4">
                  <c:v>0.11001470000000001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1.3346200000000001E-2</c:v>
                </c:pt>
                <c:pt idx="1">
                  <c:v>7.1713000000000002E-3</c:v>
                </c:pt>
                <c:pt idx="2">
                  <c:v>2.225E-3</c:v>
                </c:pt>
                <c:pt idx="3">
                  <c:v>2.54541E-2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0.38892680000000002</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0.71955590000000003</c:v>
                </c:pt>
                <c:pt idx="1">
                  <c:v>0.67513109999999998</c:v>
                </c:pt>
                <c:pt idx="2">
                  <c:v>0.84616060000000004</c:v>
                </c:pt>
                <c:pt idx="3">
                  <c:v>0.57764490000000002</c:v>
                </c:pt>
                <c:pt idx="4">
                  <c:v>0.52459330000000004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Surrey Heartlands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41752980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1,037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1,232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617165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241012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984806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489955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9462435"/>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0325436"/>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244277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704076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216642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4188124"/>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074141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4051174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176937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84484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5934214"/>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128761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20764675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59794286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4476549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38077047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81667857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63364181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83030279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45153907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71151184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59556230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76878231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09064594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84271041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12760304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69144465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62489479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47946222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8794176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02592217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34258781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7714655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59280697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83525991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50524170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39541686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17667906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243885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43948209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6549719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28833276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54169479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45278547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64322653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58632929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85360040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450226183"/>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73841619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5565436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54602429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16128076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20993624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6748230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23440576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6627878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80102866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778997001"/>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746886" y="622300"/>
            <a:ext cx="353173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Surrey Heartlands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67687024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1462777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26722874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63692592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83186995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99829084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8238649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49991402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51470790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05795642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82558711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67072487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531966955"/>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2989496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63940571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83260224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72221316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63455233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97118978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7334513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09629958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4682317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47146664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00819773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23510594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22675286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50393966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31090660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44536498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2242197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805446793"/>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160937373"/>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33694861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98554076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04479835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4361417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01232229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45137068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03334715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94285211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74863749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768102733"/>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74423924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54847012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20271219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85689759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916699828"/>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943527204"/>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29988208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831994504"/>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5714781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14645108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6029017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12834141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363335735"/>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32298752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2322097"/>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58124361"/>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1800528502"/>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2875202456"/>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3352992461"/>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1990665543"/>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73436980"/>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642704621"/>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920366033"/>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478234558"/>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4290524989"/>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1603124842"/>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4257876"/>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259086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762241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858916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673568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549169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3994595"/>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742235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538890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5274734"/>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698313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942672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99352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011263"/>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84473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017377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865184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107076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147083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212586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156129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357209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493017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633426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817482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4394601"/>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089628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764097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455592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468019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74707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59272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836278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46404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81072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246386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619482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58474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124757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483229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0441277"/>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794332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764924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511681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877297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515860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260520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219584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718764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051487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988010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380739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477660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61471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711294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77410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501104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184372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537282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7743016"/>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803071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0040788"/>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4117531397"/>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RA2</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Surrey County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Ashford and St Peter's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Surrey and Sussex Healthcare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1,232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2,277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70406240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3346897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5889456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1,232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746886" y="622300"/>
            <a:ext cx="3531737" cy="276999"/>
          </a:xfrm>
          <a:prstGeom prst="rect">
            <a:avLst/>
          </a:prstGeom>
          <a:noFill/>
        </p:spPr>
        <p:txBody>
          <a:bodyPr wrap="none" rtlCol="0">
            <a:spAutoFit/>
          </a:bodyPr>
          <a:lstStyle/>
          <a:p>
            <a:pPr algn="r"/>
            <a:r>
              <a:rPr lang="en-GB" sz="1200" b="1">
                <a:solidFill>
                  <a:srgbClr val="336E9F"/>
                </a:solidFill>
                <a:latin typeface="Arial"/>
                <a:cs typeface="Arial"/>
              </a:rPr>
              <a:t>NHS Surrey Heartlands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25219</Words>
  <Application>Microsoft Office PowerPoint</Application>
  <PresentationFormat>Custom</PresentationFormat>
  <Paragraphs>6431</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