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3.5312099999999999E-2</c:v>
                </c:pt>
                <c:pt idx="1">
                  <c:v>4.35346E-2</c:v>
                </c:pt>
                <c:pt idx="2">
                  <c:v>1.23374E-2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5.6573600000000002E-2</c:v>
                </c:pt>
                <c:pt idx="1">
                  <c:v>7.7727000000000004E-2</c:v>
                </c:pt>
                <c:pt idx="2">
                  <c:v>2.9794500000000002E-2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6.4552999999999998E-3</c:v>
                </c:pt>
                <c:pt idx="1">
                  <c:v>9.1848999999999993E-3</c:v>
                </c:pt>
                <c:pt idx="2">
                  <c:v>4.5734E-3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0.94936779999999998</c:v>
                </c:pt>
                <c:pt idx="1">
                  <c:v>0.84913729999999998</c:v>
                </c:pt>
                <c:pt idx="2">
                  <c:v>0.9593602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0.82883879999999999</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1.2445299999999999E-2</c:v>
                </c:pt>
                <c:pt idx="1">
                  <c:v>0</c:v>
                </c:pt>
                <c:pt idx="2">
                  <c:v>9.1399999999999999E-4</c:v>
                </c:pt>
                <c:pt idx="3">
                  <c:v>2.62592E-2</c:v>
                </c:pt>
                <c:pt idx="4">
                  <c:v>4.4043699999999998E-2</c:v>
                </c:pt>
                <c:pt idx="5">
                  <c:v>1.8350700000000001E-2</c:v>
                </c:pt>
                <c:pt idx="6">
                  <c:v>1.1993500000000001E-2</c:v>
                </c:pt>
                <c:pt idx="7">
                  <c:v>1.0028E-2</c:v>
                </c:pt>
                <c:pt idx="8">
                  <c:v>1.9245999999999999E-2</c:v>
                </c:pt>
                <c:pt idx="9">
                  <c:v>1.1066400000000001E-2</c:v>
                </c:pt>
                <c:pt idx="10">
                  <c:v>6.6864199999999999E-2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4.8126700000000001E-2</c:v>
                </c:pt>
                <c:pt idx="1">
                  <c:v>6.3512399999999997E-2</c:v>
                </c:pt>
                <c:pt idx="2">
                  <c:v>7.1238700000000002E-2</c:v>
                </c:pt>
                <c:pt idx="3">
                  <c:v>0.12317989999999999</c:v>
                </c:pt>
                <c:pt idx="4">
                  <c:v>0.11171639999999999</c:v>
                </c:pt>
                <c:pt idx="5">
                  <c:v>5.5117100000000002E-2</c:v>
                </c:pt>
                <c:pt idx="6">
                  <c:v>7.0147200000000007E-2</c:v>
                </c:pt>
                <c:pt idx="7">
                  <c:v>8.1736100000000006E-2</c:v>
                </c:pt>
                <c:pt idx="8">
                  <c:v>0.13079009999999999</c:v>
                </c:pt>
                <c:pt idx="9">
                  <c:v>0.1188515</c:v>
                </c:pt>
                <c:pt idx="10">
                  <c:v>0.13016340000000001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1.3329999999999999E-4</c:v>
                </c:pt>
                <c:pt idx="1">
                  <c:v>2.8287799999999998E-2</c:v>
                </c:pt>
                <c:pt idx="2">
                  <c:v>5.2157999999999996E-3</c:v>
                </c:pt>
                <c:pt idx="3">
                  <c:v>1.3398200000000001E-2</c:v>
                </c:pt>
                <c:pt idx="4">
                  <c:v>7.7795600000000006E-2</c:v>
                </c:pt>
                <c:pt idx="5">
                  <c:v>0</c:v>
                </c:pt>
                <c:pt idx="6">
                  <c:v>1.3462999999999999E-2</c:v>
                </c:pt>
                <c:pt idx="7">
                  <c:v>1.6267400000000001E-2</c:v>
                </c:pt>
                <c:pt idx="8">
                  <c:v>1.2747E-2</c:v>
                </c:pt>
                <c:pt idx="9">
                  <c:v>1.0219499999999999E-2</c:v>
                </c:pt>
                <c:pt idx="10">
                  <c:v>1.4735699999999999E-2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0.1042988</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0.90827139999999995</c:v>
                </c:pt>
                <c:pt idx="1">
                  <c:v>0.8768823</c:v>
                </c:pt>
                <c:pt idx="2">
                  <c:v>0.85806830000000001</c:v>
                </c:pt>
                <c:pt idx="3">
                  <c:v>0.7920104</c:v>
                </c:pt>
                <c:pt idx="4">
                  <c:v>0.83763189999999998</c:v>
                </c:pt>
                <c:pt idx="5">
                  <c:v>0.88293719999999998</c:v>
                </c:pt>
                <c:pt idx="6">
                  <c:v>0.83071850000000003</c:v>
                </c:pt>
                <c:pt idx="7">
                  <c:v>0.85433749999999997</c:v>
                </c:pt>
                <c:pt idx="8">
                  <c:v>0.79334519999999997</c:v>
                </c:pt>
                <c:pt idx="9">
                  <c:v>0.81582759999999999</c:v>
                </c:pt>
                <c:pt idx="10">
                  <c:v>0.82064729999999997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3.1891999999999997E-2</c:v>
                </c:pt>
                <c:pt idx="1">
                  <c:v>3.5271200000000003E-2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6.5901600000000005E-2</c:v>
                </c:pt>
                <c:pt idx="1">
                  <c:v>7.8876399999999999E-2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1.4635199999999999E-2</c:v>
                </c:pt>
                <c:pt idx="1">
                  <c:v>2.95073E-2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0.87796640000000004</c:v>
                </c:pt>
                <c:pt idx="1">
                  <c:v>0.82373260000000004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3.9331699999999997E-2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0.29243619999999998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2.4863E-2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9.0031549999999996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4.0775000000000004E-3</c:v>
                </c:pt>
                <c:pt idx="1">
                  <c:v>1.5458899999999999E-2</c:v>
                </c:pt>
                <c:pt idx="2">
                  <c:v>2.7552299999999998E-2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5.2511200000000001E-2</c:v>
                </c:pt>
                <c:pt idx="1">
                  <c:v>5.7549099999999999E-2</c:v>
                </c:pt>
                <c:pt idx="2">
                  <c:v>0.16584109999999999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5.0310000000000003E-4</c:v>
                </c:pt>
                <c:pt idx="1">
                  <c:v>5.4891999999999996E-3</c:v>
                </c:pt>
                <c:pt idx="2">
                  <c:v>6.65158E-2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0.92200599999999999</c:v>
                </c:pt>
                <c:pt idx="1">
                  <c:v>0.89497769999999999</c:v>
                </c:pt>
                <c:pt idx="2">
                  <c:v>0.49723699999999998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0.59578030000000004</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3.2366999999999999E-3</c:v>
                </c:pt>
                <c:pt idx="1">
                  <c:v>1.0792100000000001E-2</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0.1583716</c:v>
                </c:pt>
                <c:pt idx="1">
                  <c:v>7.4912400000000004E-2</c:v>
                </c:pt>
                <c:pt idx="2">
                  <c:v>0.1058554</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1.9002000000000002E-2</c:v>
                </c:pt>
                <c:pt idx="1">
                  <c:v>2.5278399999999999E-2</c:v>
                </c:pt>
                <c:pt idx="2">
                  <c:v>1.0578300000000001E-2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0.31848500000000002</c:v>
                </c:pt>
                <c:pt idx="1">
                  <c:v>0.82073050000000003</c:v>
                </c:pt>
                <c:pt idx="2">
                  <c:v>0.66190300000000002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3.01903E-2</c:v>
                </c:pt>
                <c:pt idx="1">
                  <c:v>2.5072899999999999E-2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0.1176888</c:v>
                </c:pt>
                <c:pt idx="1">
                  <c:v>6.15823E-2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2.2378800000000001E-2</c:v>
                </c:pt>
                <c:pt idx="1">
                  <c:v>1.8988000000000001E-2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0.47657769999999999</c:v>
                </c:pt>
                <c:pt idx="1">
                  <c:v>0.19163359999999999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3.11367E-2</c:v>
                </c:pt>
                <c:pt idx="1">
                  <c:v>3.5095E-3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8.7753399999999995E-2</c:v>
                </c:pt>
                <c:pt idx="1">
                  <c:v>0.15550600000000001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1.7592799999999999E-2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0.38840400000000003</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0.65335480000000001</c:v>
                </c:pt>
                <c:pt idx="1">
                  <c:v>0.56409900000000002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0.85431400000000002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0.77358490000000002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0.80597010000000002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0.84397160000000004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0.85888889999999996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0.87189050000000001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0.93806650000000003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0.93004589999999998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0.94278280000000003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0.94344159999999999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4.9521099999999998E-2</c:v>
                </c:pt>
                <c:pt idx="1">
                  <c:v>1.8020899999999999E-2</c:v>
                </c:pt>
                <c:pt idx="2">
                  <c:v>1.5391800000000001E-2</c:v>
                </c:pt>
                <c:pt idx="3">
                  <c:v>6.3086000000000001E-3</c:v>
                </c:pt>
                <c:pt idx="4">
                  <c:v>1.6958500000000001E-2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6.2558199999999994E-2</c:v>
                </c:pt>
                <c:pt idx="1">
                  <c:v>6.2426700000000002E-2</c:v>
                </c:pt>
                <c:pt idx="2">
                  <c:v>5.9982300000000002E-2</c:v>
                </c:pt>
                <c:pt idx="3">
                  <c:v>5.1973400000000003E-2</c:v>
                </c:pt>
                <c:pt idx="4">
                  <c:v>6.6700899999999994E-2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9.2884000000000005E-3</c:v>
                </c:pt>
                <c:pt idx="1">
                  <c:v>2.2078899999999999E-2</c:v>
                </c:pt>
                <c:pt idx="2">
                  <c:v>1.9173099999999998E-2</c:v>
                </c:pt>
                <c:pt idx="3">
                  <c:v>4.3600000000000003E-4</c:v>
                </c:pt>
                <c:pt idx="4">
                  <c:v>1.43743E-2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0.85323369999999998</c:v>
                </c:pt>
                <c:pt idx="1">
                  <c:v>0.76394070000000003</c:v>
                </c:pt>
                <c:pt idx="2">
                  <c:v>0.79003900000000005</c:v>
                </c:pt>
                <c:pt idx="3">
                  <c:v>0.86416289999999996</c:v>
                </c:pt>
                <c:pt idx="4">
                  <c:v>0.86581330000000001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0.64770640000000002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0.66715979999999997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0.68903440000000005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0.68037970000000003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0.76315789999999994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0.78153150000000005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0.84166669999999999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0.77267229999999998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0.76545629999999998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0.79180150000000005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0.79612640000000001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0.75272729999999999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0.73058009999999995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0.77500000000000002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0.76962280000000005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0.73630569999999995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0.77176219999999995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0.83758699999999997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0.85652640000000002</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0.93617019999999995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0.94549499999999997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0.94574599999999998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0.95113639999999999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0.81586400000000003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0.80266079999999995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0.82797030000000005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0.80681820000000004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0.9656593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0.94900220000000002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0.96467720000000001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0.95882350000000005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0.87804879999999996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0.83029609999999998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0.87944160000000005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0.85024149999999998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0.9514321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0.94282849999999996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0.95393260000000002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0.94968549999999996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4.8650000000000004E-3</c:v>
                </c:pt>
                <c:pt idx="1">
                  <c:v>1.5115200000000001E-2</c:v>
                </c:pt>
                <c:pt idx="2">
                  <c:v>7.8155100000000005E-2</c:v>
                </c:pt>
                <c:pt idx="3">
                  <c:v>1.2062099999999999E-2</c:v>
                </c:pt>
                <c:pt idx="4">
                  <c:v>2.6102E-3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4.0766299999999998E-2</c:v>
                </c:pt>
                <c:pt idx="1">
                  <c:v>5.8253600000000003E-2</c:v>
                </c:pt>
                <c:pt idx="2">
                  <c:v>6.3796699999999998E-2</c:v>
                </c:pt>
                <c:pt idx="3">
                  <c:v>6.5209199999999995E-2</c:v>
                </c:pt>
                <c:pt idx="4">
                  <c:v>3.3365699999999998E-2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3.1619999999999999E-3</c:v>
                </c:pt>
                <c:pt idx="2">
                  <c:v>2.08278E-2</c:v>
                </c:pt>
                <c:pt idx="3">
                  <c:v>1.5908000000000001E-3</c:v>
                </c:pt>
                <c:pt idx="4">
                  <c:v>4.0086000000000002E-3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5.3797499999999998E-2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0.94279919999999995</c:v>
                </c:pt>
                <c:pt idx="1">
                  <c:v>0.84505859999999999</c:v>
                </c:pt>
                <c:pt idx="2">
                  <c:v>0.78677969999999997</c:v>
                </c:pt>
                <c:pt idx="3">
                  <c:v>0.80116520000000002</c:v>
                </c:pt>
                <c:pt idx="4">
                  <c:v>0.94910039999999996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0.84494089999999999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0.84262300000000001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0.86066580000000004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0.86827030000000005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0.85905220000000004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0.83921570000000001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0.87663760000000002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0.86734690000000003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0.71311480000000005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0.70801320000000001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0.77560980000000002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0.76249999999999996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0.6149194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0.6052632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0.74550899999999998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0.78755869999999994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0.86885250000000003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0.79110009999999997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0.79162509999999997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0.81808159999999996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0.82316440000000002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0.83465610000000001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0.81216650000000001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0.85483869999999995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0.73670210000000003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0.66007910000000003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0.74050629999999995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0.74297190000000002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0.77407409999999999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0.73783520000000002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0.78767880000000001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0.80492810000000004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0.89349109999999998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0.91379310000000002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0.94095479999999998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0.95652170000000003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1.4258099999999999E-2</c:v>
                </c:pt>
                <c:pt idx="1">
                  <c:v>1.6102600000000002E-2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7.3388700000000001E-2</c:v>
                </c:pt>
                <c:pt idx="1">
                  <c:v>9.7957199999999994E-2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3.3700099999999997E-2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0.17737790000000001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0.81663379999999997</c:v>
                </c:pt>
                <c:pt idx="1">
                  <c:v>0.66269129999999998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0.98780489999999999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0.99313499999999999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0.99253729999999996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0.99514559999999996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0.95133820000000002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0.94943820000000001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0.9382239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0.95761079999999998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0.68877549999999998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0.63781319999999997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0.67326730000000001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0.7112676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0.75818640000000004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0.71588370000000001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0.74170619999999998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0.74599539999999998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0.71717169999999997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0.66222219999999998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0.72535210000000006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0.74717829999999996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0.61437909999999996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0.67582419999999999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0.72022160000000002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0.70914129999999997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0.82469139999999996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0.76688449999999997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0.80600459999999996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0.82378850000000003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0.88353409999999999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0.89215690000000003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0.91143909999999995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0.90986389999999995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0.82681559999999998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0.78420469999999998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0.79722919999999997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0.82476640000000001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0.89438200000000001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0.90214799999999995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0.8778281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5.6911999999999997E-2</c:v>
                </c:pt>
                <c:pt idx="1">
                  <c:v>2.14951E-2</c:v>
                </c:pt>
                <c:pt idx="2">
                  <c:v>4.0334399999999999E-2</c:v>
                </c:pt>
                <c:pt idx="3">
                  <c:v>2.9165799999999999E-2</c:v>
                </c:pt>
                <c:pt idx="4">
                  <c:v>3.8472899999999997E-2</c:v>
                </c:pt>
                <c:pt idx="5">
                  <c:v>6.3093000000000003E-3</c:v>
                </c:pt>
                <c:pt idx="6">
                  <c:v>3.8110999999999999E-2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7.6050900000000005E-2</c:v>
                </c:pt>
                <c:pt idx="1">
                  <c:v>9.3765100000000004E-2</c:v>
                </c:pt>
                <c:pt idx="2">
                  <c:v>8.3890099999999995E-2</c:v>
                </c:pt>
                <c:pt idx="3">
                  <c:v>8.2957299999999998E-2</c:v>
                </c:pt>
                <c:pt idx="4">
                  <c:v>0.10551000000000001</c:v>
                </c:pt>
                <c:pt idx="5">
                  <c:v>7.2760699999999998E-2</c:v>
                </c:pt>
                <c:pt idx="6">
                  <c:v>6.03232E-2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2.7983000000000001E-2</c:v>
                </c:pt>
                <c:pt idx="1">
                  <c:v>2.3917999999999999E-3</c:v>
                </c:pt>
                <c:pt idx="2">
                  <c:v>2.2163E-3</c:v>
                </c:pt>
                <c:pt idx="3">
                  <c:v>2.48109E-2</c:v>
                </c:pt>
                <c:pt idx="4">
                  <c:v>9.3915999999999999E-3</c:v>
                </c:pt>
                <c:pt idx="5">
                  <c:v>1.4914699999999999E-2</c:v>
                </c:pt>
                <c:pt idx="6">
                  <c:v>1.22522E-2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0.81754150000000003</c:v>
                </c:pt>
                <c:pt idx="1">
                  <c:v>0.70408610000000005</c:v>
                </c:pt>
                <c:pt idx="2">
                  <c:v>0.74409420000000004</c:v>
                </c:pt>
                <c:pt idx="3">
                  <c:v>0.74394190000000004</c:v>
                </c:pt>
                <c:pt idx="4">
                  <c:v>0.7055458</c:v>
                </c:pt>
                <c:pt idx="5">
                  <c:v>0.86358690000000005</c:v>
                </c:pt>
                <c:pt idx="6">
                  <c:v>0.89019099999999995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0.91044780000000003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0.87991269999999999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0.89976690000000004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0.890625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0.88603989999999999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0.83879090000000001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0.84139779999999997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0.86979169999999995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0.86516850000000001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0.88428320000000005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0.82142859999999995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0.78832120000000006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0.83734940000000002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0.7109375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0.78688519999999995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0.77070059999999996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0.78527610000000003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0.87407409999999996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0.91249999999999998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0.91208789999999995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0.8562092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0.8783784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0.82772279999999998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0.84340040000000005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0.87746170000000001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0.81975310000000001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0.82347040000000005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0.82866740000000005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0.82402529999999996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0.75182479999999996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0.81656799999999996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0.78881990000000002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3.0283999999999998E-2</c:v>
                </c:pt>
                <c:pt idx="1">
                  <c:v>4.0071999999999998E-3</c:v>
                </c:pt>
                <c:pt idx="2">
                  <c:v>3.6915000000000003E-2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5.2692700000000002E-2</c:v>
                </c:pt>
                <c:pt idx="1">
                  <c:v>7.2572200000000003E-2</c:v>
                </c:pt>
                <c:pt idx="2">
                  <c:v>0.12663540000000001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7.5699000000000001E-3</c:v>
                </c:pt>
                <c:pt idx="1">
                  <c:v>1.2671099999999999E-2</c:v>
                </c:pt>
                <c:pt idx="2">
                  <c:v>5.0011999999999999E-3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0.95580909999999997</c:v>
                </c:pt>
                <c:pt idx="1">
                  <c:v>0.80394390000000004</c:v>
                </c:pt>
                <c:pt idx="2">
                  <c:v>0.74039149999999998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0.84671529999999995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0.85284280000000001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0.80733940000000004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0.8311404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0.5369775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0.54259500000000005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0.60419579999999995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0.60296099999999997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0.581044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0.58473629999999999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0.64197530000000003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0.641791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0.87915010000000005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0.90799399999999997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0.90756300000000001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0.70715249999999996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0.6951754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0.74939469999999997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0.75819210000000004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0.73650389999999999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0.74008350000000001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0.74448320000000001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0.75983000000000001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0.34104050000000002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0.33644859999999999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0.32323229999999997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0.32057419999999998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0.1691542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0.1772541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0.22234760000000001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0.1896552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0.4897494</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0.47627740000000002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0.51778659999999999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0.48073389999999999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1.3762699999999999E-2</c:v>
                </c:pt>
                <c:pt idx="1">
                  <c:v>1.0762000000000001E-2</c:v>
                </c:pt>
                <c:pt idx="2">
                  <c:v>4.5452000000000001E-3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8.6323200000000003E-2</c:v>
                </c:pt>
                <c:pt idx="1">
                  <c:v>4.1342200000000003E-2</c:v>
                </c:pt>
                <c:pt idx="2">
                  <c:v>2.0148200000000002E-2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2.4840899999999999E-2</c:v>
                </c:pt>
                <c:pt idx="1">
                  <c:v>5.6439999999999995E-4</c:v>
                </c:pt>
                <c:pt idx="2">
                  <c:v>9.3159999999999998E-4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0.75814020000000004</c:v>
                </c:pt>
                <c:pt idx="1">
                  <c:v>0.95786800000000005</c:v>
                </c:pt>
                <c:pt idx="2">
                  <c:v>0.99503410000000003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0.53040540000000003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0.55337080000000005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0.59146339999999997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0.56534949999999995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0.57086610000000004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0.59598850000000003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0.69115190000000004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0.65634219999999999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0.45991559999999998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0.40103270000000002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0.460733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0.49516130000000003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0.9301471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0.86027940000000003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0.9066959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0.89414179999999999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0.92695209999999995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0.9012346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0.9112903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0.92200850000000001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0.65501520000000002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0.61804700000000001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0.67683769999999999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0.66444740000000002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0.8025641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0.78435520000000003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0.83445190000000002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9.0610212000000008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8.9120323999999993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9.0066740999999997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9.0157232999999994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1</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45</c:v>
                </c:pt>
                <c:pt idx="1">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16</c:v>
                </c:pt>
                <c:pt idx="1">
                  <c:v>4</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1.3944999999999999E-3</c:v>
                </c:pt>
                <c:pt idx="1">
                  <c:v>9.7607000000000006E-3</c:v>
                </c:pt>
                <c:pt idx="2">
                  <c:v>1.14506E-2</c:v>
                </c:pt>
                <c:pt idx="3">
                  <c:v>1.7526E-2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6.6089099999999998E-2</c:v>
                </c:pt>
                <c:pt idx="1">
                  <c:v>6.8231100000000003E-2</c:v>
                </c:pt>
                <c:pt idx="2">
                  <c:v>5.7812099999999998E-2</c:v>
                </c:pt>
                <c:pt idx="3">
                  <c:v>0.103557</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2.6312000000000002E-3</c:v>
                </c:pt>
                <c:pt idx="1">
                  <c:v>1.652E-2</c:v>
                </c:pt>
                <c:pt idx="2">
                  <c:v>4.2995999999999998E-3</c:v>
                </c:pt>
                <c:pt idx="3">
                  <c:v>1.46648E-2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0.85045360000000003</c:v>
                </c:pt>
                <c:pt idx="1">
                  <c:v>0.81964709999999996</c:v>
                </c:pt>
                <c:pt idx="2">
                  <c:v>0.85428210000000004</c:v>
                </c:pt>
                <c:pt idx="3">
                  <c:v>0.60621340000000001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1.97612E-2</c:v>
                </c:pt>
                <c:pt idx="1">
                  <c:v>1.22253E-2</c:v>
                </c:pt>
                <c:pt idx="2">
                  <c:v>1.70124E-2</c:v>
                </c:pt>
                <c:pt idx="3">
                  <c:v>1.96969E-2</c:v>
                </c:pt>
                <c:pt idx="4">
                  <c:v>9.4190000000000003E-3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6.4894900000000005E-2</c:v>
                </c:pt>
                <c:pt idx="1">
                  <c:v>8.5093799999999997E-2</c:v>
                </c:pt>
                <c:pt idx="2">
                  <c:v>6.1709800000000002E-2</c:v>
                </c:pt>
                <c:pt idx="3">
                  <c:v>9.1641799999999995E-2</c:v>
                </c:pt>
                <c:pt idx="4">
                  <c:v>0.1140109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1.10066E-2</c:v>
                </c:pt>
                <c:pt idx="1">
                  <c:v>5.0688E-3</c:v>
                </c:pt>
                <c:pt idx="2">
                  <c:v>3.7100000000000002E-4</c:v>
                </c:pt>
                <c:pt idx="3">
                  <c:v>2.31804E-2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0.38692870000000001</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0.756745</c:v>
                </c:pt>
                <c:pt idx="1">
                  <c:v>0.75629780000000002</c:v>
                </c:pt>
                <c:pt idx="2">
                  <c:v>0.90403429999999996</c:v>
                </c:pt>
                <c:pt idx="3">
                  <c:v>0.63938989999999996</c:v>
                </c:pt>
                <c:pt idx="4">
                  <c:v>0.60048869999999999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Suffolk and North East Essex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8253585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889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743147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285425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163461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143979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528670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88067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257919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067703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998963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062792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070488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860201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642801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532351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033315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703546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72503533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27538083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57758172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70178577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91118512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09893794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23962137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53410438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0658798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57647533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23273531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49033046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01163417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9312861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29344527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55803104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83289660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82143846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24447310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81213090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63555918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7179562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11037283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22057625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75499119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20680772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62548964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12185804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15038542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38275436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16755998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67092146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12917591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16475996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7864888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304857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3139756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49629184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14841067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63871854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82582402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43824461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63168260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19134190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88276084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23488490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922942" y="622300"/>
            <a:ext cx="435568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Suffolk and North East Essex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95063682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7236325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71403136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35483956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28203093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32608214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35312037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01327642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33770629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10864504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40681590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62865823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91174818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796790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91765775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7282921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74914414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98194568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904132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912912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36300566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36119532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61346084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63072980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478857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00454519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89427531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86974739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497320006"/>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48449125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81546648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8941207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85210364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04339040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25671853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51642856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46875210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0595227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83129879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83626969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98675806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10096692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72439597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9882891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08559425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90562234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05833564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6695734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0859994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59215629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15867652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22012810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9510444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98058679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384410337"/>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98989231"/>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122926847"/>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384817073"/>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380359598"/>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580203533"/>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841846248"/>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4037748038"/>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522559193"/>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141536037"/>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651382662"/>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774804176"/>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1042001125"/>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652496705"/>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126866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749549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068761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1732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54470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433563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563818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619560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354265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107230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463720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669857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68791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899324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510730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195457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083658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894726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94790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06122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865584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580242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832639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519594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476104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415393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117020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197205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573555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597525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45501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699421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629903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741536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844229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428001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63591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476455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979101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971988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528021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941166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227853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101947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102037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839318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263962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785444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386552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32277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780957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046393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28800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724572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563417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830761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825189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362543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527705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599831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548815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8458521"/>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723635290"/>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RGR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West Suffolk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RDE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Suffolk and North Essex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994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1,689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0124620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82778857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3915641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922942" y="622300"/>
            <a:ext cx="4355681" cy="276999"/>
          </a:xfrm>
          <a:prstGeom prst="rect">
            <a:avLst/>
          </a:prstGeom>
          <a:noFill/>
        </p:spPr>
        <p:txBody>
          <a:bodyPr wrap="none" rtlCol="0">
            <a:spAutoFit/>
          </a:bodyPr>
          <a:lstStyle/>
          <a:p>
            <a:pPr algn="r"/>
            <a:r>
              <a:rPr lang="en-GB" sz="1200" b="1">
                <a:solidFill>
                  <a:srgbClr val="336E9F"/>
                </a:solidFill>
                <a:latin typeface="Arial"/>
                <a:cs typeface="Arial"/>
              </a:rPr>
              <a:t>NHS Suffolk and North East Essex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25341</Words>
  <Application>Microsoft Office PowerPoint</Application>
  <PresentationFormat>Custom</PresentationFormat>
  <Paragraphs>6419</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