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3.7543899999999998E-2</c:v>
                </c:pt>
                <c:pt idx="1">
                  <c:v>4.6460700000000001E-2</c:v>
                </c:pt>
                <c:pt idx="2">
                  <c:v>1.48468E-2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5.2110200000000002E-2</c:v>
                </c:pt>
                <c:pt idx="1">
                  <c:v>7.1874800000000003E-2</c:v>
                </c:pt>
                <c:pt idx="2">
                  <c:v>2.4775700000000001E-2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8.6870000000000003E-3</c:v>
                </c:pt>
                <c:pt idx="1">
                  <c:v>1.21111E-2</c:v>
                </c:pt>
                <c:pt idx="2">
                  <c:v>7.0826999999999999E-3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0.92118420000000001</c:v>
                </c:pt>
                <c:pt idx="1">
                  <c:v>0.81739859999999998</c:v>
                </c:pt>
                <c:pt idx="2">
                  <c:v>0.94312419999999997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1.5980999999999999E-2</c:v>
                </c:pt>
                <c:pt idx="1">
                  <c:v>5.6912000000000004E-3</c:v>
                </c:pt>
                <c:pt idx="2">
                  <c:v>5.5721E-3</c:v>
                </c:pt>
                <c:pt idx="3">
                  <c:v>3.6985799999999999E-2</c:v>
                </c:pt>
                <c:pt idx="4">
                  <c:v>5.4475999999999997E-2</c:v>
                </c:pt>
                <c:pt idx="5">
                  <c:v>2.24788E-2</c:v>
                </c:pt>
                <c:pt idx="6">
                  <c:v>2.13928E-2</c:v>
                </c:pt>
                <c:pt idx="7">
                  <c:v>1.5562400000000001E-2</c:v>
                </c:pt>
                <c:pt idx="8">
                  <c:v>3.05128E-2</c:v>
                </c:pt>
                <c:pt idx="9">
                  <c:v>2.15347E-2</c:v>
                </c:pt>
                <c:pt idx="10">
                  <c:v>6.8915000000000004E-2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4.1055300000000003E-2</c:v>
                </c:pt>
                <c:pt idx="1">
                  <c:v>4.6488099999999997E-2</c:v>
                </c:pt>
                <c:pt idx="2">
                  <c:v>6.1922600000000001E-2</c:v>
                </c:pt>
                <c:pt idx="3">
                  <c:v>0.1017267</c:v>
                </c:pt>
                <c:pt idx="4">
                  <c:v>9.0851899999999999E-2</c:v>
                </c:pt>
                <c:pt idx="5">
                  <c:v>4.6860800000000001E-2</c:v>
                </c:pt>
                <c:pt idx="6">
                  <c:v>5.1348499999999998E-2</c:v>
                </c:pt>
                <c:pt idx="7">
                  <c:v>7.0667400000000005E-2</c:v>
                </c:pt>
                <c:pt idx="8">
                  <c:v>0.10825650000000001</c:v>
                </c:pt>
                <c:pt idx="9">
                  <c:v>9.7914799999999996E-2</c:v>
                </c:pt>
                <c:pt idx="10">
                  <c:v>0.1260618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3.669E-3</c:v>
                </c:pt>
                <c:pt idx="1">
                  <c:v>3.6799900000000003E-2</c:v>
                </c:pt>
                <c:pt idx="2">
                  <c:v>9.8738000000000003E-3</c:v>
                </c:pt>
                <c:pt idx="3">
                  <c:v>2.4124799999999998E-2</c:v>
                </c:pt>
                <c:pt idx="4">
                  <c:v>8.8227799999999995E-2</c:v>
                </c:pt>
                <c:pt idx="5">
                  <c:v>3.1134999999999999E-3</c:v>
                </c:pt>
                <c:pt idx="6">
                  <c:v>2.2862299999999999E-2</c:v>
                </c:pt>
                <c:pt idx="7">
                  <c:v>2.18017E-2</c:v>
                </c:pt>
                <c:pt idx="8">
                  <c:v>2.4013799999999998E-2</c:v>
                </c:pt>
                <c:pt idx="9">
                  <c:v>2.0687899999999999E-2</c:v>
                </c:pt>
                <c:pt idx="10">
                  <c:v>1.6786499999999999E-2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0.88835070000000005</c:v>
                </c:pt>
                <c:pt idx="1">
                  <c:v>0.84099250000000003</c:v>
                </c:pt>
                <c:pt idx="2">
                  <c:v>0.8493887</c:v>
                </c:pt>
                <c:pt idx="3">
                  <c:v>0.75381169999999997</c:v>
                </c:pt>
                <c:pt idx="4">
                  <c:v>0.83046819999999999</c:v>
                </c:pt>
                <c:pt idx="5">
                  <c:v>0.84894860000000005</c:v>
                </c:pt>
                <c:pt idx="6">
                  <c:v>0.80290519999999999</c:v>
                </c:pt>
                <c:pt idx="7">
                  <c:v>0.79551450000000001</c:v>
                </c:pt>
                <c:pt idx="8">
                  <c:v>0.70514829999999995</c:v>
                </c:pt>
                <c:pt idx="9">
                  <c:v>0.79617879999999996</c:v>
                </c:pt>
                <c:pt idx="10">
                  <c:v>0.66169409999999995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3.8015599999999997E-2</c:v>
                </c:pt>
                <c:pt idx="1">
                  <c:v>3.89901E-2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5.3654399999999998E-2</c:v>
                </c:pt>
                <c:pt idx="1">
                  <c:v>7.1438600000000005E-2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2.0758700000000001E-2</c:v>
                </c:pt>
                <c:pt idx="1">
                  <c:v>3.3226100000000001E-2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0.85697080000000003</c:v>
                </c:pt>
                <c:pt idx="1">
                  <c:v>0.76768809999999998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4.99859E-2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0.27112799999999998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3.5517100000000003E-2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8.8497333999999999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6.8801000000000001E-3</c:v>
                </c:pt>
                <c:pt idx="1">
                  <c:v>1.85268E-2</c:v>
                </c:pt>
                <c:pt idx="2">
                  <c:v>3.05262E-2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4.6906099999999999E-2</c:v>
                </c:pt>
                <c:pt idx="1">
                  <c:v>5.1413199999999999E-2</c:v>
                </c:pt>
                <c:pt idx="2">
                  <c:v>0.15989320000000001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3.3057E-3</c:v>
                </c:pt>
                <c:pt idx="1">
                  <c:v>8.5570999999999998E-3</c:v>
                </c:pt>
                <c:pt idx="2">
                  <c:v>6.9489700000000001E-2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0.88963409999999998</c:v>
                </c:pt>
                <c:pt idx="1">
                  <c:v>0.84491340000000004</c:v>
                </c:pt>
                <c:pt idx="2">
                  <c:v>0.3924029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1.35383E-2</c:v>
                </c:pt>
                <c:pt idx="1">
                  <c:v>1.67216E-2</c:v>
                </c:pt>
                <c:pt idx="2">
                  <c:v>2.9892E-3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0.13776840000000001</c:v>
                </c:pt>
                <c:pt idx="1">
                  <c:v>6.3053499999999998E-2</c:v>
                </c:pt>
                <c:pt idx="2">
                  <c:v>9.6458600000000005E-2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2.9303599999999999E-2</c:v>
                </c:pt>
                <c:pt idx="1">
                  <c:v>3.1207800000000001E-2</c:v>
                </c:pt>
                <c:pt idx="2">
                  <c:v>1.5276700000000001E-2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0.30015170000000002</c:v>
                </c:pt>
                <c:pt idx="1">
                  <c:v>0.78398389999999996</c:v>
                </c:pt>
                <c:pt idx="2">
                  <c:v>0.63965019999999995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3.6771400000000003E-2</c:v>
                </c:pt>
                <c:pt idx="1">
                  <c:v>3.03323E-2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0.10452649999999999</c:v>
                </c:pt>
                <c:pt idx="1">
                  <c:v>5.1063600000000001E-2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2.896E-2</c:v>
                </c:pt>
                <c:pt idx="1">
                  <c:v>2.4247399999999999E-2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0.46619919999999998</c:v>
                </c:pt>
                <c:pt idx="1">
                  <c:v>0.22228210000000001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3.7955900000000001E-2</c:v>
                </c:pt>
                <c:pt idx="1">
                  <c:v>1.359E-2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7.4115E-2</c:v>
                </c:pt>
                <c:pt idx="1">
                  <c:v>0.13534489999999999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2.4412E-2</c:v>
                </c:pt>
                <c:pt idx="1">
                  <c:v>2.3295999999999998E-3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0.58104800000000001</c:v>
                </c:pt>
                <c:pt idx="1">
                  <c:v>0.47105239999999998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0.80044020000000005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0.71590909999999996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0.75184640000000003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0.75295860000000003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0.84105960000000002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0.83586629999999995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0.84280440000000001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0.82840239999999998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0.92107280000000002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0.9230159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0.91260629999999998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0.92058600000000002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5.3604499999999999E-2</c:v>
                </c:pt>
                <c:pt idx="1">
                  <c:v>2.3041599999999999E-2</c:v>
                </c:pt>
                <c:pt idx="2">
                  <c:v>2.0341000000000001E-2</c:v>
                </c:pt>
                <c:pt idx="3">
                  <c:v>1.0195900000000001E-2</c:v>
                </c:pt>
                <c:pt idx="4">
                  <c:v>2.0460300000000001E-2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5.4391299999999997E-2</c:v>
                </c:pt>
                <c:pt idx="1">
                  <c:v>5.2385300000000003E-2</c:v>
                </c:pt>
                <c:pt idx="2">
                  <c:v>5.0083900000000001E-2</c:v>
                </c:pt>
                <c:pt idx="3">
                  <c:v>4.41987E-2</c:v>
                </c:pt>
                <c:pt idx="4">
                  <c:v>5.9697199999999999E-2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1.33718E-2</c:v>
                </c:pt>
                <c:pt idx="1">
                  <c:v>2.7099600000000001E-2</c:v>
                </c:pt>
                <c:pt idx="2">
                  <c:v>2.4122299999999999E-2</c:v>
                </c:pt>
                <c:pt idx="3">
                  <c:v>4.3233000000000004E-3</c:v>
                </c:pt>
                <c:pt idx="4">
                  <c:v>1.7876099999999999E-2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0.85605290000000001</c:v>
                </c:pt>
                <c:pt idx="1">
                  <c:v>0.76581310000000002</c:v>
                </c:pt>
                <c:pt idx="2">
                  <c:v>0.77471040000000002</c:v>
                </c:pt>
                <c:pt idx="3">
                  <c:v>0.88519420000000004</c:v>
                </c:pt>
                <c:pt idx="4">
                  <c:v>0.83363730000000003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0.61013649999999997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0.65291750000000004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0.65853660000000003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0.64265130000000004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0.77791560000000004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0.79477120000000001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0.80649349999999997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0.79431660000000004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0.78814629999999997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0.76513160000000002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0.76237619999999995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0.77668110000000001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0.76641409999999999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0.75460530000000003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0.74643519999999997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0.76904019999999995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0.79842420000000003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0.80232559999999997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0.8516591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0.85880080000000003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0.95772590000000002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0.94561930000000005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0.94845360000000001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0.95461200000000002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0.78993440000000004</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0.77651519999999996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0.78492240000000002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0.78874270000000002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0.95580520000000002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0.95293209999999995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0.95762080000000005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0.9451039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0.84101380000000003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0.83844909999999995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0.8454969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0.82525020000000004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0.92377849999999995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0.93315139999999996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0.91293210000000002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0.92337409999999998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7.8870999999999993E-3</c:v>
                </c:pt>
                <c:pt idx="1">
                  <c:v>1.9073799999999998E-2</c:v>
                </c:pt>
                <c:pt idx="2">
                  <c:v>8.2603399999999993E-2</c:v>
                </c:pt>
                <c:pt idx="3">
                  <c:v>1.6297200000000001E-2</c:v>
                </c:pt>
                <c:pt idx="4">
                  <c:v>5.1969E-3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3.4722099999999999E-2</c:v>
                </c:pt>
                <c:pt idx="1">
                  <c:v>5.0336400000000003E-2</c:v>
                </c:pt>
                <c:pt idx="2">
                  <c:v>5.49001E-2</c:v>
                </c:pt>
                <c:pt idx="3">
                  <c:v>5.6739100000000001E-2</c:v>
                </c:pt>
                <c:pt idx="4">
                  <c:v>2.8192200000000001E-2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2.1297E-3</c:v>
                </c:pt>
                <c:pt idx="1">
                  <c:v>7.1206000000000004E-3</c:v>
                </c:pt>
                <c:pt idx="2">
                  <c:v>2.5276099999999999E-2</c:v>
                </c:pt>
                <c:pt idx="3">
                  <c:v>5.8259000000000002E-3</c:v>
                </c:pt>
                <c:pt idx="4">
                  <c:v>6.5953000000000001E-3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0.91866020000000004</c:v>
                </c:pt>
                <c:pt idx="1">
                  <c:v>0.82779539999999996</c:v>
                </c:pt>
                <c:pt idx="2">
                  <c:v>0.74830790000000003</c:v>
                </c:pt>
                <c:pt idx="3">
                  <c:v>0.78547210000000001</c:v>
                </c:pt>
                <c:pt idx="4">
                  <c:v>0.95475140000000003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0.81612450000000003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0.841364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0.8232429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0.83321699999999999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0.84984230000000005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0.85573120000000003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0.85635019999999995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0.88421050000000001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0.71729960000000004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0.71261850000000004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0.72633740000000002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0.71859989999999996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0.57835400000000003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0.55000000000000004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0.76771370000000005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0.81680549999999996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0.83757060000000005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0.85269709999999999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0.80307890000000004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0.79522859999999995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0.80348260000000005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0.81398250000000005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0.84307069999999995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0.82122910000000005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0.83792650000000002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0.83322350000000001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0.71345029999999998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0.69453730000000002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0.69047619999999998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0.68608409999999997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0.768401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0.7533069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0.73799130000000002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0.75547220000000004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0.89138870000000003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0.8889764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0.88725129999999996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0.89836800000000006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2.13793E-2</c:v>
                </c:pt>
                <c:pt idx="1">
                  <c:v>2.1794999999999998E-2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5.9146299999999999E-2</c:v>
                </c:pt>
                <c:pt idx="1">
                  <c:v>8.6572399999999994E-2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5.8276999999999999E-3</c:v>
                </c:pt>
                <c:pt idx="1">
                  <c:v>3.9392499999999997E-2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0.78897280000000003</c:v>
                </c:pt>
                <c:pt idx="1">
                  <c:v>0.64073950000000002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0.9911894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0.99216300000000002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0.99427750000000004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0.99560119999999996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0.92334910000000003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0.9137303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0.93363839999999998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0.91752579999999995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0.68500689999999997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0.62652439999999998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0.64864860000000002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0.63988520000000004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0.7597315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0.73156339999999997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0.70239770000000001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0.73611110000000002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0.67162160000000004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0.66325040000000002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0.69916429999999996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0.72739920000000002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0.59618439999999995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0.63949279999999997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0.67272730000000003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0.6694215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0.78996040000000001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0.79621540000000002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0.75616439999999996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0.78171900000000005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0.91071429999999998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0.90487510000000004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0.91336629999999996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0.89108909999999997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0.78183119999999995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0.76439789999999996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0.78906799999999999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0.76873659999999999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0.8538251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0.90582960000000001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0.89154929999999999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0.85834500000000002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6.5011399999999997E-2</c:v>
                </c:pt>
                <c:pt idx="1">
                  <c:v>3.2162799999999998E-2</c:v>
                </c:pt>
                <c:pt idx="2">
                  <c:v>4.9355000000000003E-2</c:v>
                </c:pt>
                <c:pt idx="3">
                  <c:v>3.8176099999999998E-2</c:v>
                </c:pt>
                <c:pt idx="4">
                  <c:v>4.6563399999999998E-2</c:v>
                </c:pt>
                <c:pt idx="5">
                  <c:v>1.43093E-2</c:v>
                </c:pt>
                <c:pt idx="6">
                  <c:v>4.4692700000000002E-2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5.9852200000000001E-2</c:v>
                </c:pt>
                <c:pt idx="1">
                  <c:v>7.2429800000000003E-2</c:v>
                </c:pt>
                <c:pt idx="2">
                  <c:v>6.5848799999999999E-2</c:v>
                </c:pt>
                <c:pt idx="3">
                  <c:v>6.49367E-2</c:v>
                </c:pt>
                <c:pt idx="4">
                  <c:v>8.9329199999999997E-2</c:v>
                </c:pt>
                <c:pt idx="5">
                  <c:v>5.6760699999999997E-2</c:v>
                </c:pt>
                <c:pt idx="6">
                  <c:v>4.7159699999999999E-2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3.6082400000000001E-2</c:v>
                </c:pt>
                <c:pt idx="1">
                  <c:v>1.30595E-2</c:v>
                </c:pt>
                <c:pt idx="2">
                  <c:v>1.1236899999999999E-2</c:v>
                </c:pt>
                <c:pt idx="3">
                  <c:v>3.3821200000000003E-2</c:v>
                </c:pt>
                <c:pt idx="4">
                  <c:v>1.74821E-2</c:v>
                </c:pt>
                <c:pt idx="5">
                  <c:v>2.29147E-2</c:v>
                </c:pt>
                <c:pt idx="6">
                  <c:v>1.8833900000000001E-2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0.77856970000000003</c:v>
                </c:pt>
                <c:pt idx="1">
                  <c:v>0.66438889999999995</c:v>
                </c:pt>
                <c:pt idx="2">
                  <c:v>0.72458350000000005</c:v>
                </c:pt>
                <c:pt idx="3">
                  <c:v>0.73625079999999998</c:v>
                </c:pt>
                <c:pt idx="4">
                  <c:v>0.63744840000000003</c:v>
                </c:pt>
                <c:pt idx="5">
                  <c:v>0.852769</c:v>
                </c:pt>
                <c:pt idx="6">
                  <c:v>0.89642219999999995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0.88031910000000002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0.87591240000000004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0.87690179999999995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0.89631649999999996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0.84626869999999998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0.85313530000000004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0.82670909999999997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0.85578449999999995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0.88510100000000003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0.85268409999999994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0.85377360000000002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0.81497799999999998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0.82868529999999996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0.78846150000000004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0.77573530000000002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0.79183669999999995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0.74895400000000001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0.86497889999999999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0.87391300000000005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0.87584649999999997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0.84938270000000005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0.85513510000000004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0.86399999999999999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0.85368540000000004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0.83939039999999998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0.79274610000000001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0.74243440000000005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0.71233769999999996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0.66157759999999999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0.79518069999999996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0.77405860000000004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0.6978723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3.2632799999999997E-2</c:v>
                </c:pt>
                <c:pt idx="1">
                  <c:v>7.9217000000000003E-3</c:v>
                </c:pt>
                <c:pt idx="2">
                  <c:v>4.2885699999999999E-2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4.7995099999999999E-2</c:v>
                </c:pt>
                <c:pt idx="1">
                  <c:v>6.4743099999999998E-2</c:v>
                </c:pt>
                <c:pt idx="2">
                  <c:v>0.1146939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9.9187000000000008E-3</c:v>
                </c:pt>
                <c:pt idx="1">
                  <c:v>1.6585599999999999E-2</c:v>
                </c:pt>
                <c:pt idx="2">
                  <c:v>1.0972000000000001E-2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0.89626989999999995</c:v>
                </c:pt>
                <c:pt idx="1">
                  <c:v>0.75383869999999997</c:v>
                </c:pt>
                <c:pt idx="2">
                  <c:v>0.68047970000000002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0.84090909999999996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0.79500000000000004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0.80900110000000003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0.80141010000000001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0.52235100000000001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0.50499170000000004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0.53658539999999999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0.50631910000000002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0.59293289999999998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0.57246900000000001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0.59172409999999998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0.57250860000000003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0.85357450000000001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0.85228289999999995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0.84135020000000005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0.85414920000000005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0.70215729999999998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0.67099569999999997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0.70681349999999998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0.69379310000000005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0.7404731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0.72702140000000004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0.73855340000000003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0.72532470000000004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0.26213589999999998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0.27678570000000002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0.32558140000000002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0.30630629999999998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0.14388490000000001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0.18485679999999999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0.22798950000000001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0.22034999999999999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0.38755980000000001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0.39976279999999997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0.44838709999999998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0.46516610000000003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1.7895600000000001E-2</c:v>
                </c:pt>
                <c:pt idx="1">
                  <c:v>1.5494900000000001E-2</c:v>
                </c:pt>
                <c:pt idx="2">
                  <c:v>6.7892999999999998E-3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7.8057500000000002E-2</c:v>
                </c:pt>
                <c:pt idx="1">
                  <c:v>3.1876399999999999E-2</c:v>
                </c:pt>
                <c:pt idx="2">
                  <c:v>1.566E-2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2.8973800000000001E-2</c:v>
                </c:pt>
                <c:pt idx="1">
                  <c:v>5.2972999999999996E-3</c:v>
                </c:pt>
                <c:pt idx="2">
                  <c:v>3.1757000000000001E-3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0.71619670000000002</c:v>
                </c:pt>
                <c:pt idx="1">
                  <c:v>0.91422740000000002</c:v>
                </c:pt>
                <c:pt idx="2">
                  <c:v>0.99553400000000003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0.51401870000000005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0.52425670000000002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0.51583710000000005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0.47289160000000002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0.55906219999999995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0.58409509999999998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0.60667249999999995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0.58283260000000003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0.39729120000000001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0.33409610000000001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0.36814350000000001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0.40110499999999999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0.88444440000000002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0.8561008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0.8756313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0.84523809999999999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0.90837699999999999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0.89302970000000004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0.89664250000000001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0.88939489999999999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0.61438970000000004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0.6060352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0.63910359999999999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0.64037849999999996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0.77694609999999997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0.73631120000000005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0.76824029999999999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0.78551139999999997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8.9414063000000006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8.8324175999999994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8.8329049000000008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8.8642213999999999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5.0096999999999997E-3</c:v>
                </c:pt>
                <c:pt idx="1">
                  <c:v>1.3613999999999999E-2</c:v>
                </c:pt>
                <c:pt idx="2">
                  <c:v>1.57816E-2</c:v>
                </c:pt>
                <c:pt idx="3">
                  <c:v>2.5734199999999999E-2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5.8858599999999997E-2</c:v>
                </c:pt>
                <c:pt idx="1">
                  <c:v>6.0524399999999999E-2</c:v>
                </c:pt>
                <c:pt idx="2">
                  <c:v>4.9149999999999999E-2</c:v>
                </c:pt>
                <c:pt idx="3">
                  <c:v>8.7140599999999999E-2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6.2465000000000003E-3</c:v>
                </c:pt>
                <c:pt idx="1">
                  <c:v>2.03733E-2</c:v>
                </c:pt>
                <c:pt idx="2">
                  <c:v>8.6306999999999998E-3</c:v>
                </c:pt>
                <c:pt idx="3">
                  <c:v>2.2873000000000001E-2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0.82943610000000001</c:v>
                </c:pt>
                <c:pt idx="1">
                  <c:v>0.81187580000000004</c:v>
                </c:pt>
                <c:pt idx="2">
                  <c:v>0.85025649999999997</c:v>
                </c:pt>
                <c:pt idx="3">
                  <c:v>0.55136620000000003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2.4778499999999998E-2</c:v>
                </c:pt>
                <c:pt idx="1">
                  <c:v>1.6548199999999999E-2</c:v>
                </c:pt>
                <c:pt idx="2">
                  <c:v>2.0987800000000001E-2</c:v>
                </c:pt>
                <c:pt idx="3">
                  <c:v>2.4552999999999998E-2</c:v>
                </c:pt>
                <c:pt idx="4">
                  <c:v>1.4248200000000001E-2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5.4860399999999997E-2</c:v>
                </c:pt>
                <c:pt idx="1">
                  <c:v>7.6448100000000005E-2</c:v>
                </c:pt>
                <c:pt idx="2">
                  <c:v>5.3759000000000001E-2</c:v>
                </c:pt>
                <c:pt idx="3">
                  <c:v>8.1929500000000002E-2</c:v>
                </c:pt>
                <c:pt idx="4">
                  <c:v>0.1043526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1.6023900000000001E-2</c:v>
                </c:pt>
                <c:pt idx="1">
                  <c:v>9.3916999999999994E-3</c:v>
                </c:pt>
                <c:pt idx="2">
                  <c:v>4.3464000000000003E-3</c:v>
                </c:pt>
                <c:pt idx="3">
                  <c:v>2.8036599999999998E-2</c:v>
                </c:pt>
                <c:pt idx="4">
                  <c:v>8.6790000000000001E-4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0.7267285</c:v>
                </c:pt>
                <c:pt idx="1">
                  <c:v>0.6932509</c:v>
                </c:pt>
                <c:pt idx="2">
                  <c:v>0.85136520000000004</c:v>
                </c:pt>
                <c:pt idx="3">
                  <c:v>0.57736750000000003</c:v>
                </c:pt>
                <c:pt idx="4">
                  <c:v>0.50940700000000005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Staffordshire and Stoke-on-Trent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1180566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1,490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1,632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75662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14746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601071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60893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406465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550756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27568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379412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99453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739313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293468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988592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433014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478519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790674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749696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99268813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76443350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98453068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1477689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535500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4238651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6103983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7567844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867972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1633521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6127785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05997938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6850513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21426869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42485171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7752990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64400079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95560876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65139829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68748122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5863250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3365533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90103145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30725438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13750861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80754715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32455001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5689397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06162896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86970678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60425169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31692714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13701850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36363860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39308516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54330795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5359201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8912196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83059682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21141409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10726125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38492510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67192239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10260723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7846517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4804412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656844" y="622300"/>
            <a:ext cx="462177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Staffordshire and Stoke-on-Trent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58719097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29926035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32439899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56765359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19096847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35591949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93949977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9834119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0332546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7936510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30200960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3505367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9217742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16610685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6184116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52553624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01217307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1580246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03551367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7080503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85655376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8744700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39774714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2769810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57042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53284084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26194131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90410152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7707225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44074347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80058406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7964723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0519334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43044129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93401471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18906602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28745429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61742919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5170757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16698717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29542996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6845387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35726551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9315616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52723631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05711086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3329216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230771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88720937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34063637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7421228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459737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469983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139275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306313456"/>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39096719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33696213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832751383"/>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372629926"/>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822233022"/>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4214694222"/>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403087270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778128544"/>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419503741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10708114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928318026"/>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476631024"/>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4073022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177352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904562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092657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4272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288697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700700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734802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33966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883231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32619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338976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665929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71815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538355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752873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295311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916118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82542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5912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24235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1695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19640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612662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03715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356737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395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27166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961390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55308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906695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520190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86556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217665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219745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511231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406373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88518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183032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269376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135906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172635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09118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27818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993344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12416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948426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92564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232975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54175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771888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798926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666359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75790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1960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80339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684643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739698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505357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152515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450403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07432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760219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065119923"/>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North Midlands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1,632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3,363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87609013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61130364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68725972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656844" y="622300"/>
            <a:ext cx="4621779" cy="276999"/>
          </a:xfrm>
          <a:prstGeom prst="rect">
            <a:avLst/>
          </a:prstGeom>
          <a:noFill/>
        </p:spPr>
        <p:txBody>
          <a:bodyPr wrap="none" rtlCol="0">
            <a:spAutoFit/>
          </a:bodyPr>
          <a:lstStyle/>
          <a:p>
            <a:pPr algn="r"/>
            <a:r>
              <a:rPr lang="en-GB" sz="1200" b="1">
                <a:solidFill>
                  <a:srgbClr val="336E9F"/>
                </a:solidFill>
                <a:latin typeface="Arial"/>
                <a:cs typeface="Arial"/>
              </a:rPr>
              <a:t>NHS Staffordshire and Stoke-on-Trent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25607</Words>
  <Application>Microsoft Office PowerPoint</Application>
  <PresentationFormat>Custom</PresentationFormat>
  <Paragraphs>6467</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