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3.6678099999999998E-2</c:v>
                </c:pt>
                <c:pt idx="1">
                  <c:v>4.5437100000000001E-2</c:v>
                </c:pt>
                <c:pt idx="2">
                  <c:v>1.3995799999999999E-2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5.3841699999999999E-2</c:v>
                </c:pt>
                <c:pt idx="1">
                  <c:v>7.3922000000000002E-2</c:v>
                </c:pt>
                <c:pt idx="2">
                  <c:v>2.6477799999999999E-2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7.8212000000000004E-3</c:v>
                </c:pt>
                <c:pt idx="1">
                  <c:v>1.1087400000000001E-2</c:v>
                </c:pt>
                <c:pt idx="2">
                  <c:v>6.2316999999999997E-3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0.94220380000000004</c:v>
                </c:pt>
                <c:pt idx="1">
                  <c:v>0.85351540000000004</c:v>
                </c:pt>
                <c:pt idx="2">
                  <c:v>0.95302399999999998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1.3131E-2</c:v>
                </c:pt>
                <c:pt idx="1">
                  <c:v>2.2047999999999998E-3</c:v>
                </c:pt>
                <c:pt idx="2">
                  <c:v>2.4396999999999999E-3</c:v>
                </c:pt>
                <c:pt idx="3">
                  <c:v>3.1967200000000001E-2</c:v>
                </c:pt>
                <c:pt idx="4">
                  <c:v>5.61843E-2</c:v>
                </c:pt>
                <c:pt idx="5">
                  <c:v>1.8949299999999999E-2</c:v>
                </c:pt>
                <c:pt idx="6">
                  <c:v>1.7391899999999998E-2</c:v>
                </c:pt>
                <c:pt idx="7">
                  <c:v>1.2053700000000001E-2</c:v>
                </c:pt>
                <c:pt idx="8">
                  <c:v>2.5219999999999999E-2</c:v>
                </c:pt>
                <c:pt idx="9">
                  <c:v>2.3389900000000002E-2</c:v>
                </c:pt>
                <c:pt idx="10">
                  <c:v>6.8118100000000001E-2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4.67553E-2</c:v>
                </c:pt>
                <c:pt idx="1">
                  <c:v>5.3461000000000002E-2</c:v>
                </c:pt>
                <c:pt idx="2">
                  <c:v>6.8187300000000006E-2</c:v>
                </c:pt>
                <c:pt idx="3">
                  <c:v>0.1117638</c:v>
                </c:pt>
                <c:pt idx="4">
                  <c:v>8.7435200000000005E-2</c:v>
                </c:pt>
                <c:pt idx="5">
                  <c:v>5.3919799999999997E-2</c:v>
                </c:pt>
                <c:pt idx="6">
                  <c:v>5.9350300000000002E-2</c:v>
                </c:pt>
                <c:pt idx="7">
                  <c:v>7.7684699999999995E-2</c:v>
                </c:pt>
                <c:pt idx="8">
                  <c:v>0.11884210000000001</c:v>
                </c:pt>
                <c:pt idx="9">
                  <c:v>9.4204599999999999E-2</c:v>
                </c:pt>
                <c:pt idx="10">
                  <c:v>0.12765560000000001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8.1899999999999996E-4</c:v>
                </c:pt>
                <c:pt idx="1">
                  <c:v>3.3313500000000003E-2</c:v>
                </c:pt>
                <c:pt idx="2">
                  <c:v>6.7415000000000001E-3</c:v>
                </c:pt>
                <c:pt idx="3">
                  <c:v>1.91062E-2</c:v>
                </c:pt>
                <c:pt idx="4">
                  <c:v>8.9936199999999994E-2</c:v>
                </c:pt>
                <c:pt idx="5">
                  <c:v>0</c:v>
                </c:pt>
                <c:pt idx="6">
                  <c:v>1.88614E-2</c:v>
                </c:pt>
                <c:pt idx="7">
                  <c:v>1.82931E-2</c:v>
                </c:pt>
                <c:pt idx="8">
                  <c:v>1.8721000000000002E-2</c:v>
                </c:pt>
                <c:pt idx="9">
                  <c:v>2.2543000000000001E-2</c:v>
                </c:pt>
                <c:pt idx="10">
                  <c:v>1.5989699999999999E-2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0.1048975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0.91250359999999997</c:v>
                </c:pt>
                <c:pt idx="1">
                  <c:v>0.85857110000000003</c:v>
                </c:pt>
                <c:pt idx="2">
                  <c:v>0.89366730000000005</c:v>
                </c:pt>
                <c:pt idx="3">
                  <c:v>0.81197059999999999</c:v>
                </c:pt>
                <c:pt idx="4">
                  <c:v>0.82153319999999996</c:v>
                </c:pt>
                <c:pt idx="5">
                  <c:v>0.87375559999999997</c:v>
                </c:pt>
                <c:pt idx="6">
                  <c:v>0.83552859999999995</c:v>
                </c:pt>
                <c:pt idx="7">
                  <c:v>0.86185469999999997</c:v>
                </c:pt>
                <c:pt idx="8">
                  <c:v>0.78708920000000004</c:v>
                </c:pt>
                <c:pt idx="9">
                  <c:v>0.82997350000000003</c:v>
                </c:pt>
                <c:pt idx="10">
                  <c:v>0.8388082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3.4611999999999997E-2</c:v>
                </c:pt>
                <c:pt idx="1">
                  <c:v>3.7723E-2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6.0461599999999997E-2</c:v>
                </c:pt>
                <c:pt idx="1">
                  <c:v>7.3972700000000002E-2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1.7355099999999998E-2</c:v>
                </c:pt>
                <c:pt idx="1">
                  <c:v>3.1959099999999997E-2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0.88663289999999995</c:v>
                </c:pt>
                <c:pt idx="1">
                  <c:v>0.83055869999999998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4.5618400000000003E-2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0.27986290000000003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3.1149699999999999E-2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9.0062382999999997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5.7527000000000003E-3</c:v>
                </c:pt>
                <c:pt idx="1">
                  <c:v>1.7292999999999999E-2</c:v>
                </c:pt>
                <c:pt idx="2">
                  <c:v>2.9048600000000001E-2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4.91609E-2</c:v>
                </c:pt>
                <c:pt idx="1">
                  <c:v>5.38808E-2</c:v>
                </c:pt>
                <c:pt idx="2">
                  <c:v>0.1628484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2.1783000000000002E-3</c:v>
                </c:pt>
                <c:pt idx="1">
                  <c:v>7.3232999999999996E-3</c:v>
                </c:pt>
                <c:pt idx="2">
                  <c:v>6.8012100000000006E-2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0.90000570000000002</c:v>
                </c:pt>
                <c:pt idx="1">
                  <c:v>0.88979920000000001</c:v>
                </c:pt>
                <c:pt idx="2">
                  <c:v>0.49514000000000002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1.21038E-2</c:v>
                </c:pt>
                <c:pt idx="1">
                  <c:v>1.4381100000000001E-2</c:v>
                </c:pt>
                <c:pt idx="2">
                  <c:v>1.0106E-3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0.1406374</c:v>
                </c:pt>
                <c:pt idx="1">
                  <c:v>6.77344E-2</c:v>
                </c:pt>
                <c:pt idx="2">
                  <c:v>0.1004157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2.7869100000000001E-2</c:v>
                </c:pt>
                <c:pt idx="1">
                  <c:v>2.8867400000000001E-2</c:v>
                </c:pt>
                <c:pt idx="2">
                  <c:v>1.32981E-2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0.3657205</c:v>
                </c:pt>
                <c:pt idx="1">
                  <c:v>0.79643980000000003</c:v>
                </c:pt>
                <c:pt idx="2">
                  <c:v>0.68259069999999999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3.4580600000000003E-2</c:v>
                </c:pt>
                <c:pt idx="1">
                  <c:v>2.8227200000000001E-2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0.1089082</c:v>
                </c:pt>
                <c:pt idx="1">
                  <c:v>5.5273900000000001E-2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2.6769100000000001E-2</c:v>
                </c:pt>
                <c:pt idx="1">
                  <c:v>2.21423E-2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0.46369310000000002</c:v>
                </c:pt>
                <c:pt idx="1">
                  <c:v>0.24796499999999999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3.5383499999999998E-2</c:v>
                </c:pt>
                <c:pt idx="1">
                  <c:v>1.09762E-2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7.9259800000000005E-2</c:v>
                </c:pt>
                <c:pt idx="1">
                  <c:v>0.14057259999999999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2.1839600000000001E-2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0.39587060000000002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0.66861060000000005</c:v>
                </c:pt>
                <c:pt idx="1">
                  <c:v>0.60384510000000002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0.82566839999999997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0.74716649999999996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0.76757260000000005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0.85623000000000005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0.84552850000000002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0.8286713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0.84082400000000002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0.91713960000000005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0.90853660000000003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0.91879129999999998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0.92807879999999998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5.1869999999999999E-2</c:v>
                </c:pt>
                <c:pt idx="1">
                  <c:v>2.1031500000000002E-2</c:v>
                </c:pt>
                <c:pt idx="2">
                  <c:v>1.8353600000000001E-2</c:v>
                </c:pt>
                <c:pt idx="3">
                  <c:v>8.6788999999999998E-3</c:v>
                </c:pt>
                <c:pt idx="4">
                  <c:v>1.9004099999999999E-2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5.7860399999999999E-2</c:v>
                </c:pt>
                <c:pt idx="1">
                  <c:v>5.6405499999999997E-2</c:v>
                </c:pt>
                <c:pt idx="2">
                  <c:v>5.4058799999999997E-2</c:v>
                </c:pt>
                <c:pt idx="3">
                  <c:v>4.7232799999999998E-2</c:v>
                </c:pt>
                <c:pt idx="4">
                  <c:v>6.2609700000000004E-2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1.16373E-2</c:v>
                </c:pt>
                <c:pt idx="1">
                  <c:v>2.5089500000000001E-2</c:v>
                </c:pt>
                <c:pt idx="2">
                  <c:v>2.2134899999999999E-2</c:v>
                </c:pt>
                <c:pt idx="3">
                  <c:v>2.8062999999999999E-3</c:v>
                </c:pt>
                <c:pt idx="4">
                  <c:v>1.6419799999999998E-2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0.84803720000000005</c:v>
                </c:pt>
                <c:pt idx="1">
                  <c:v>0.74268529999999999</c:v>
                </c:pt>
                <c:pt idx="2">
                  <c:v>0.77926289999999998</c:v>
                </c:pt>
                <c:pt idx="3">
                  <c:v>0.83997949999999999</c:v>
                </c:pt>
                <c:pt idx="4">
                  <c:v>0.86362329999999998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0.63451780000000002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0.65306120000000001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0.65990990000000005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0.66227539999999996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0.78458839999999996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0.76134120000000005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0.77862600000000004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0.79159939999999995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0.7542449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0.76127820000000002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0.75018050000000003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0.7821401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0.7200358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0.73301890000000003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0.737147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0.75019279999999999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0.69499529999999998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0.7641791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0.82039569999999995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0.85045190000000004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0.93980989999999998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0.94482759999999999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0.95138889999999998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0.94741699999999995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0.77730650000000001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0.76490829999999999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0.78651689999999996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0.78942489999999998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0.95247720000000002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0.95656890000000006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0.96268659999999995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0.95334509999999995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0.8451883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0.84624149999999998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0.84215019999999996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0.85477939999999997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0.94916820000000002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0.94009659999999995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0.94292069999999995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0.94342630000000005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6.3293999999999998E-3</c:v>
                </c:pt>
                <c:pt idx="1">
                  <c:v>1.7076899999999999E-2</c:v>
                </c:pt>
                <c:pt idx="2">
                  <c:v>8.0290500000000001E-2</c:v>
                </c:pt>
                <c:pt idx="3">
                  <c:v>1.41691E-2</c:v>
                </c:pt>
                <c:pt idx="4">
                  <c:v>3.9240999999999998E-3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3.7837500000000003E-2</c:v>
                </c:pt>
                <c:pt idx="1">
                  <c:v>5.4330200000000002E-2</c:v>
                </c:pt>
                <c:pt idx="2">
                  <c:v>5.9526000000000003E-2</c:v>
                </c:pt>
                <c:pt idx="3">
                  <c:v>6.0995099999999997E-2</c:v>
                </c:pt>
                <c:pt idx="4">
                  <c:v>3.0737799999999999E-2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5.7200000000000003E-4</c:v>
                </c:pt>
                <c:pt idx="1">
                  <c:v>5.1237000000000001E-3</c:v>
                </c:pt>
                <c:pt idx="2">
                  <c:v>2.29632E-2</c:v>
                </c:pt>
                <c:pt idx="3">
                  <c:v>3.6977999999999998E-3</c:v>
                </c:pt>
                <c:pt idx="4">
                  <c:v>5.3225E-3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0.92798720000000001</c:v>
                </c:pt>
                <c:pt idx="1">
                  <c:v>0.83945369999999997</c:v>
                </c:pt>
                <c:pt idx="2">
                  <c:v>0.75944149999999999</c:v>
                </c:pt>
                <c:pt idx="3">
                  <c:v>0.78433790000000003</c:v>
                </c:pt>
                <c:pt idx="4">
                  <c:v>0.94735250000000004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0.86521309999999996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0.83843719999999999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0.85315240000000003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0.86742759999999997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0.83303570000000005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0.84976529999999995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0.83633740000000001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0.84331800000000001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0.73990149999999999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0.70354910000000004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0.73971520000000002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0.76700679999999999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0.61323159999999999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0.59916199999999997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0.72080679999999997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0.7887168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0.83640939999999997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0.85431029999999997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0.80995479999999997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0.79829550000000005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0.78989750000000003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0.81853580000000004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0.81852199999999997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0.81990050000000003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0.82424240000000004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0.83387359999999999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0.66828480000000001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0.64147909999999997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0.67351870000000003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0.71372029999999997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0.75201430000000002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0.76669799999999999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0.74167870000000002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0.79751749999999999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0.90680629999999995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0.91501100000000002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0.91734859999999996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0.92355010000000004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1.8639699999999999E-2</c:v>
                </c:pt>
                <c:pt idx="1">
                  <c:v>1.9540999999999999E-2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6.4625600000000005E-2</c:v>
                </c:pt>
                <c:pt idx="1">
                  <c:v>9.1080499999999995E-2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3.088E-3</c:v>
                </c:pt>
                <c:pt idx="1">
                  <c:v>3.7138400000000002E-2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0.78364259999999997</c:v>
                </c:pt>
                <c:pt idx="1">
                  <c:v>0.6618347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0.98811879999999996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0.98430490000000004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0.99369090000000004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0.99008260000000003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0.94694529999999999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0.9298246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0.94022419999999995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0.94047619999999998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0.68682509999999997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0.67328520000000003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0.70488720000000005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0.77330509999999997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0.75261319999999998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0.76146789999999998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0.71914889999999998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0.73383080000000001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0.68923610000000002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0.74499090000000001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0.69230769999999997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0.75152750000000001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0.74321499999999996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0.79833679999999996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0.79661020000000005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0.77796609999999999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0.82913669999999995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0.89256199999999997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0.88358780000000003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0.90064100000000002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0.91492779999999996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0.80353629999999998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0.80275719999999995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0.81520000000000004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0.83419690000000002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0.89032259999999996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0.89086290000000001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0.86538459999999995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0.88847580000000004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6.0576499999999998E-2</c:v>
                </c:pt>
                <c:pt idx="1">
                  <c:v>2.7677400000000001E-2</c:v>
                </c:pt>
                <c:pt idx="2">
                  <c:v>4.46007E-2</c:v>
                </c:pt>
                <c:pt idx="3">
                  <c:v>3.3434800000000001E-2</c:v>
                </c:pt>
                <c:pt idx="4">
                  <c:v>4.2451000000000003E-2</c:v>
                </c:pt>
                <c:pt idx="5">
                  <c:v>1.02513E-2</c:v>
                </c:pt>
                <c:pt idx="6">
                  <c:v>4.1174000000000002E-2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6.87218E-2</c:v>
                </c:pt>
                <c:pt idx="1">
                  <c:v>8.1400500000000001E-2</c:v>
                </c:pt>
                <c:pt idx="2">
                  <c:v>7.5357499999999994E-2</c:v>
                </c:pt>
                <c:pt idx="3">
                  <c:v>7.4419399999999997E-2</c:v>
                </c:pt>
                <c:pt idx="4">
                  <c:v>9.7553899999999999E-2</c:v>
                </c:pt>
                <c:pt idx="5">
                  <c:v>6.4876699999999995E-2</c:v>
                </c:pt>
                <c:pt idx="6">
                  <c:v>5.4197200000000001E-2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3.1647599999999998E-2</c:v>
                </c:pt>
                <c:pt idx="1">
                  <c:v>8.5740999999999994E-3</c:v>
                </c:pt>
                <c:pt idx="2">
                  <c:v>6.4825999999999998E-3</c:v>
                </c:pt>
                <c:pt idx="3">
                  <c:v>2.9079899999999999E-2</c:v>
                </c:pt>
                <c:pt idx="4">
                  <c:v>1.33697E-2</c:v>
                </c:pt>
                <c:pt idx="5">
                  <c:v>1.8856700000000001E-2</c:v>
                </c:pt>
                <c:pt idx="6">
                  <c:v>1.5315199999999999E-2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0.82761030000000002</c:v>
                </c:pt>
                <c:pt idx="1">
                  <c:v>0.73743950000000003</c:v>
                </c:pt>
                <c:pt idx="2">
                  <c:v>0.74222710000000003</c:v>
                </c:pt>
                <c:pt idx="3">
                  <c:v>0.75527370000000005</c:v>
                </c:pt>
                <c:pt idx="4">
                  <c:v>0.69616069999999997</c:v>
                </c:pt>
                <c:pt idx="5">
                  <c:v>0.88227509999999998</c:v>
                </c:pt>
                <c:pt idx="6">
                  <c:v>0.9084873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0.8891213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0.90533980000000003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0.88659790000000005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0.90990990000000005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0.85918850000000002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0.84572999999999998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0.84356439999999999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0.88198759999999998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0.87961480000000003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0.87768599999999997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0.78835980000000005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0.80519479999999999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0.81609200000000004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0.82656830000000003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0.72820510000000005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0.74193549999999997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0.79638010000000004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0.8131313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0.88950280000000004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0.89072850000000003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0.90756300000000001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0.89520960000000005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0.84641639999999996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0.85341370000000005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0.85438340000000002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0.86046509999999998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0.76112190000000002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0.7901049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0.83984060000000005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0.79150580000000004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0.83643120000000004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0.76635509999999996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0.78974359999999999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3.1866600000000002E-2</c:v>
                </c:pt>
                <c:pt idx="1">
                  <c:v>6.4016000000000003E-3</c:v>
                </c:pt>
                <c:pt idx="2">
                  <c:v>4.1282399999999997E-2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4.9527599999999998E-2</c:v>
                </c:pt>
                <c:pt idx="1">
                  <c:v>6.7783399999999994E-2</c:v>
                </c:pt>
                <c:pt idx="2">
                  <c:v>0.11790059999999999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9.1524999999999992E-3</c:v>
                </c:pt>
                <c:pt idx="1">
                  <c:v>1.5065500000000001E-2</c:v>
                </c:pt>
                <c:pt idx="2">
                  <c:v>9.3685999999999995E-3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0.92058169999999995</c:v>
                </c:pt>
                <c:pt idx="1">
                  <c:v>0.79113339999999999</c:v>
                </c:pt>
                <c:pt idx="2">
                  <c:v>0.71397250000000001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0.8450704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0.86404829999999999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0.80538920000000003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0.83987440000000002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0.55455569999999998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0.54567310000000002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0.58876810000000002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0.5878312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0.63002939999999996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0.60105819999999999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0.64152469999999995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0.6236003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0.86977300000000002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0.88416989999999995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0.89610389999999995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0.89929510000000001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0.69824220000000004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0.70330839999999994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0.72077919999999995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0.73679729999999999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0.72957749999999999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0.73432839999999999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0.76083590000000001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0.77022650000000004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0.36206899999999997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0.32624110000000001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0.32343230000000001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0.36893199999999998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0.2007401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0.20019719999999999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0.2498078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0.2479741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0.4342105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0.46049380000000001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0.46578950000000002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1.63407E-2</c:v>
                </c:pt>
                <c:pt idx="1">
                  <c:v>1.43059E-2</c:v>
                </c:pt>
                <c:pt idx="2">
                  <c:v>6.3058999999999997E-3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8.1167199999999995E-2</c:v>
                </c:pt>
                <c:pt idx="1">
                  <c:v>3.4254399999999997E-2</c:v>
                </c:pt>
                <c:pt idx="2">
                  <c:v>1.6626700000000001E-2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2.74189E-2</c:v>
                </c:pt>
                <c:pt idx="1">
                  <c:v>4.1082999999999996E-3</c:v>
                </c:pt>
                <c:pt idx="2">
                  <c:v>2.6922999999999999E-3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0.76019879999999995</c:v>
                </c:pt>
                <c:pt idx="1">
                  <c:v>0.93794569999999999</c:v>
                </c:pt>
                <c:pt idx="2">
                  <c:v>0.98995690000000003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0.51948050000000001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0.50711740000000005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0.60828629999999995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0.52879580000000004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0.56361150000000004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0.61300310000000002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0.67313920000000005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0.44356119999999999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0.44974449999999999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0.44806010000000002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0.50406499999999999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0.90351669999999995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0.86897880000000005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0.87838830000000001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0.89358369999999998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0.9202226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0.8964143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0.88634630000000003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0.90325200000000005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0.64134080000000004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0.62765959999999998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0.66946000000000006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0.68958540000000002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0.76116499999999998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0.75581399999999999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0.78730699999999998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0.79731989999999997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9.0027472999999993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8.8732942999999995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8.8965774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9.0345382000000001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3" formatCode="0">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55</c:v>
                </c:pt>
                <c:pt idx="2">
                  <c:v>57</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11</c:v>
                </c:pt>
                <c:pt idx="1">
                  <c:v>4</c:v>
                </c:pt>
                <c:pt idx="2">
                  <c:v>4</c:v>
                </c:pt>
                <c:pt idx="3">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3.6470000000000001E-3</c:v>
                </c:pt>
                <c:pt idx="1">
                  <c:v>1.21058E-2</c:v>
                </c:pt>
                <c:pt idx="2">
                  <c:v>1.4127199999999999E-2</c:v>
                </c:pt>
                <c:pt idx="3">
                  <c:v>2.3567299999999999E-2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6.1584E-2</c:v>
                </c:pt>
                <c:pt idx="1">
                  <c:v>6.3540899999999997E-2</c:v>
                </c:pt>
                <c:pt idx="2">
                  <c:v>5.2458900000000003E-2</c:v>
                </c:pt>
                <c:pt idx="3">
                  <c:v>9.1474299999999995E-2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4.8837999999999998E-3</c:v>
                </c:pt>
                <c:pt idx="1">
                  <c:v>1.8865099999999999E-2</c:v>
                </c:pt>
                <c:pt idx="2">
                  <c:v>6.9762000000000001E-3</c:v>
                </c:pt>
                <c:pt idx="3">
                  <c:v>2.0706100000000002E-2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0.83097790000000005</c:v>
                </c:pt>
                <c:pt idx="1">
                  <c:v>0.81567730000000005</c:v>
                </c:pt>
                <c:pt idx="2">
                  <c:v>0.85381030000000002</c:v>
                </c:pt>
                <c:pt idx="3">
                  <c:v>0.58905810000000003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2.2738399999999999E-2</c:v>
                </c:pt>
                <c:pt idx="1">
                  <c:v>1.49018E-2</c:v>
                </c:pt>
                <c:pt idx="2">
                  <c:v>1.9735200000000001E-2</c:v>
                </c:pt>
                <c:pt idx="3">
                  <c:v>2.2654299999999999E-2</c:v>
                </c:pt>
                <c:pt idx="4">
                  <c:v>1.25363E-2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5.8940399999999997E-2</c:v>
                </c:pt>
                <c:pt idx="1">
                  <c:v>7.9740900000000003E-2</c:v>
                </c:pt>
                <c:pt idx="2">
                  <c:v>5.6264099999999997E-2</c:v>
                </c:pt>
                <c:pt idx="3">
                  <c:v>8.5727100000000001E-2</c:v>
                </c:pt>
                <c:pt idx="4">
                  <c:v>0.10777630000000001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1.3983799999999999E-2</c:v>
                </c:pt>
                <c:pt idx="1">
                  <c:v>7.7451999999999998E-3</c:v>
                </c:pt>
                <c:pt idx="2">
                  <c:v>3.0937999999999998E-3</c:v>
                </c:pt>
                <c:pt idx="3">
                  <c:v>2.6137799999999999E-2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0.390046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0.76668320000000001</c:v>
                </c:pt>
                <c:pt idx="1">
                  <c:v>0.73146840000000002</c:v>
                </c:pt>
                <c:pt idx="2">
                  <c:v>0.89798279999999997</c:v>
                </c:pt>
                <c:pt idx="3">
                  <c:v>0.61561049999999995</c:v>
                </c:pt>
                <c:pt idx="4">
                  <c:v>0.57941640000000005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South Yorkshire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68072351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40780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319730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816853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343235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07682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16854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592557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263063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89651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26515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0990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129675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67217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44365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94052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722981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16020578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64282005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9680452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1801562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8471340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8189126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3265991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9078806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2209323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39339555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18511586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1734418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0524065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2168131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8712561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4424493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8196756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65653446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65611510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12555616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818668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05272653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70032814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9450514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91296957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9188760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6786314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27459413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2368724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9988321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8634151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31191401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77916594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2249442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9520164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4750279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9348589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5528788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929304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3387596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40349732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2658803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0613969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9110164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9177463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4595685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79936" y="622300"/>
            <a:ext cx="339868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South Yorkshire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6604661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86630273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234348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62923035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30813784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1237674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19100072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54377532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0564889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4752857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02010257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76972924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83441677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9737884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2852520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54347597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9068875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67709635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8190322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83482310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7338702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68546429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66335874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25608619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9235061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9570313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4479382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11136086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5744097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68478108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88350080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9477112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28089076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33030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South Yorkshire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2869081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5191893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4007586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4803672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89663351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74802091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61313730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1209847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68831069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64279692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304015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9847303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82117207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12375225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6976165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4948483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97161403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47259015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8529871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16297680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16529662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554196270"/>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263196403"/>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713237292"/>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73087112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79044521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837815075"/>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53974682"/>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402707672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13684496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56228233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760024239"/>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396824783"/>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59593294"/>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300701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42604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53708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3969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908962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03469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167960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480892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359068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4646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60935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525159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306139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107004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023430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16172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431457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880409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32470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69052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576697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570837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386334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213597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69022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966810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703672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706771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2339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511282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835517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58457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574422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10342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02133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316691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659592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746761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4019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350344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321996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83035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617817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268031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904443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339222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03819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417345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14291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13581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132639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893815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870125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261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20129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016653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554909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8198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50143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312130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025760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903825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70908799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Doncaster and Bassetlaw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Barnsley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Rotherham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Sheffield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2,763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12307433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019497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8381425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79936" y="622300"/>
            <a:ext cx="3398687" cy="276999"/>
          </a:xfrm>
          <a:prstGeom prst="rect">
            <a:avLst/>
          </a:prstGeom>
          <a:noFill/>
        </p:spPr>
        <p:txBody>
          <a:bodyPr wrap="none" rtlCol="0">
            <a:spAutoFit/>
          </a:bodyPr>
          <a:lstStyle/>
          <a:p>
            <a:pPr algn="r"/>
            <a:r>
              <a:rPr lang="en-GB" sz="1200" b="1">
                <a:solidFill>
                  <a:srgbClr val="336E9F"/>
                </a:solidFill>
                <a:latin typeface="Arial"/>
                <a:cs typeface="Arial"/>
              </a:rPr>
              <a:t>NHS South Yorkshire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25338</Words>
  <Application>Microsoft Office PowerPoint</Application>
  <PresentationFormat>Custom</PresentationFormat>
  <Paragraphs>6430</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