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349"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3.57151E-2</c:v>
                </c:pt>
                <c:pt idx="1">
                  <c:v>4.3682100000000001E-2</c:v>
                </c:pt>
                <c:pt idx="2">
                  <c:v>1.26333E-2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5.5767700000000003E-2</c:v>
                </c:pt>
                <c:pt idx="1">
                  <c:v>7.7432000000000001E-2</c:v>
                </c:pt>
                <c:pt idx="2">
                  <c:v>2.9202800000000001E-2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6.8582000000000001E-3</c:v>
                </c:pt>
                <c:pt idx="1">
                  <c:v>9.3323999999999994E-3</c:v>
                </c:pt>
                <c:pt idx="2">
                  <c:v>4.8691999999999997E-3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0.92239009999999999</c:v>
                </c:pt>
                <c:pt idx="1">
                  <c:v>0.84080940000000004</c:v>
                </c:pt>
                <c:pt idx="2">
                  <c:v>0.94276009999999999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0.84807239999999995</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1.1018099999999999E-2</c:v>
                </c:pt>
                <c:pt idx="1">
                  <c:v>1.4486E-3</c:v>
                </c:pt>
                <c:pt idx="2">
                  <c:v>0</c:v>
                </c:pt>
                <c:pt idx="3">
                  <c:v>2.0668599999999999E-2</c:v>
                </c:pt>
                <c:pt idx="4">
                  <c:v>5.4475999999999997E-2</c:v>
                </c:pt>
                <c:pt idx="5">
                  <c:v>1.6857199999999999E-2</c:v>
                </c:pt>
                <c:pt idx="6">
                  <c:v>1.6692499999999999E-2</c:v>
                </c:pt>
                <c:pt idx="7">
                  <c:v>7.4853999999999997E-3</c:v>
                </c:pt>
                <c:pt idx="8">
                  <c:v>1.4006299999999999E-2</c:v>
                </c:pt>
                <c:pt idx="9">
                  <c:v>2.19233E-2</c:v>
                </c:pt>
                <c:pt idx="10">
                  <c:v>6.7261299999999996E-2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5.0981100000000001E-2</c:v>
                </c:pt>
                <c:pt idx="1">
                  <c:v>5.4973300000000003E-2</c:v>
                </c:pt>
                <c:pt idx="2">
                  <c:v>7.5699299999999997E-2</c:v>
                </c:pt>
                <c:pt idx="3">
                  <c:v>0.13436110000000001</c:v>
                </c:pt>
                <c:pt idx="4">
                  <c:v>9.0851899999999999E-2</c:v>
                </c:pt>
                <c:pt idx="5">
                  <c:v>5.8104099999999999E-2</c:v>
                </c:pt>
                <c:pt idx="6">
                  <c:v>6.0749299999999999E-2</c:v>
                </c:pt>
                <c:pt idx="7">
                  <c:v>8.6821300000000004E-2</c:v>
                </c:pt>
                <c:pt idx="8">
                  <c:v>0.14126939999999999</c:v>
                </c:pt>
                <c:pt idx="9">
                  <c:v>9.7137699999999993E-2</c:v>
                </c:pt>
                <c:pt idx="10">
                  <c:v>0.12936900000000001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3.25574E-2</c:v>
                </c:pt>
                <c:pt idx="2">
                  <c:v>2.9854999999999999E-3</c:v>
                </c:pt>
                <c:pt idx="3">
                  <c:v>7.8075999999999996E-3</c:v>
                </c:pt>
                <c:pt idx="4">
                  <c:v>8.8227799999999995E-2</c:v>
                </c:pt>
                <c:pt idx="5">
                  <c:v>0</c:v>
                </c:pt>
                <c:pt idx="6">
                  <c:v>1.8161900000000002E-2</c:v>
                </c:pt>
                <c:pt idx="7">
                  <c:v>1.3724699999999999E-2</c:v>
                </c:pt>
                <c:pt idx="8">
                  <c:v>7.5072999999999997E-3</c:v>
                </c:pt>
                <c:pt idx="9">
                  <c:v>2.1076500000000001E-2</c:v>
                </c:pt>
                <c:pt idx="10">
                  <c:v>1.5132899999999999E-2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7.2803800000000002E-2</c:v>
                </c:pt>
                <c:pt idx="1">
                  <c:v>7.9360899999999998E-2</c:v>
                </c:pt>
                <c:pt idx="2">
                  <c:v>7.3242799999999997E-2</c:v>
                </c:pt>
                <c:pt idx="3">
                  <c:v>0.126612</c:v>
                </c:pt>
                <c:pt idx="4">
                  <c:v>2.69789E-2</c:v>
                </c:pt>
                <c:pt idx="5">
                  <c:v>0.1028053</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0.89925160000000004</c:v>
                </c:pt>
                <c:pt idx="1">
                  <c:v>0.84674110000000002</c:v>
                </c:pt>
                <c:pt idx="2">
                  <c:v>0.85825830000000003</c:v>
                </c:pt>
                <c:pt idx="3">
                  <c:v>0.80916279999999996</c:v>
                </c:pt>
                <c:pt idx="4">
                  <c:v>0.83049660000000003</c:v>
                </c:pt>
                <c:pt idx="5">
                  <c:v>0.85682639999999999</c:v>
                </c:pt>
                <c:pt idx="6">
                  <c:v>0.79115310000000005</c:v>
                </c:pt>
                <c:pt idx="7">
                  <c:v>0.8119248</c:v>
                </c:pt>
                <c:pt idx="8">
                  <c:v>0.7798197</c:v>
                </c:pt>
                <c:pt idx="9">
                  <c:v>0.77102910000000002</c:v>
                </c:pt>
                <c:pt idx="10">
                  <c:v>0.66558229999999996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3.4563200000000002E-2</c:v>
                </c:pt>
                <c:pt idx="1">
                  <c:v>3.5947399999999997E-2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6.0559200000000001E-2</c:v>
                </c:pt>
                <c:pt idx="1">
                  <c:v>7.7524099999999999E-2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1.73063E-2</c:v>
                </c:pt>
                <c:pt idx="1">
                  <c:v>3.0183399999999999E-2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0.86154430000000004</c:v>
                </c:pt>
                <c:pt idx="1">
                  <c:v>0.77116810000000002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4.0850900000000002E-2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0.28939789999999999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2.6382200000000001E-2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8.8021124999999998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4.5024000000000002E-3</c:v>
                </c:pt>
                <c:pt idx="1">
                  <c:v>1.59896E-2</c:v>
                </c:pt>
                <c:pt idx="2">
                  <c:v>2.7940199999999998E-2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5.16613E-2</c:v>
                </c:pt>
                <c:pt idx="1">
                  <c:v>5.6487599999999999E-2</c:v>
                </c:pt>
                <c:pt idx="2">
                  <c:v>0.1650652</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9.2809999999999995E-4</c:v>
                </c:pt>
                <c:pt idx="1">
                  <c:v>6.0198999999999999E-3</c:v>
                </c:pt>
                <c:pt idx="2">
                  <c:v>6.6903699999999997E-2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0.88221499999999997</c:v>
                </c:pt>
                <c:pt idx="1">
                  <c:v>0.85308200000000001</c:v>
                </c:pt>
                <c:pt idx="2">
                  <c:v>0.47803649999999998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0.59683900000000001</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5.3149E-3</c:v>
                </c:pt>
                <c:pt idx="1">
                  <c:v>9.5169E-3</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0.15421509999999999</c:v>
                </c:pt>
                <c:pt idx="1">
                  <c:v>7.7462799999999998E-2</c:v>
                </c:pt>
                <c:pt idx="2">
                  <c:v>0.103738</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2.10802E-2</c:v>
                </c:pt>
                <c:pt idx="1">
                  <c:v>2.4003199999999999E-2</c:v>
                </c:pt>
                <c:pt idx="2">
                  <c:v>1.1637E-2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0.25285619999999998</c:v>
                </c:pt>
                <c:pt idx="1">
                  <c:v>0.77841020000000005</c:v>
                </c:pt>
                <c:pt idx="2">
                  <c:v>0.64872620000000003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3.2814500000000003E-2</c:v>
                </c:pt>
                <c:pt idx="1">
                  <c:v>2.5954499999999998E-2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0.11244030000000001</c:v>
                </c:pt>
                <c:pt idx="1">
                  <c:v>5.9819200000000003E-2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2.50031E-2</c:v>
                </c:pt>
                <c:pt idx="1">
                  <c:v>1.9869600000000001E-2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0.47015810000000002</c:v>
                </c:pt>
                <c:pt idx="1">
                  <c:v>0.26093919999999998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3.3044299999999999E-2</c:v>
                </c:pt>
                <c:pt idx="1">
                  <c:v>8.1001000000000007E-3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8.3938299999999993E-2</c:v>
                </c:pt>
                <c:pt idx="1">
                  <c:v>0.1463248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1.9500400000000001E-2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0.39299450000000002</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0.60582809999999998</c:v>
                </c:pt>
                <c:pt idx="1">
                  <c:v>0.50101359999999995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0.81634819999999997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0.75492610000000004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0.77546550000000003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0.75699890000000003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0.82428120000000005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0.82592589999999999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0.79672129999999997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0.82647389999999998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0.92935979999999996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0.92516129999999996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0.91801390000000005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0.91349480000000005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5.01944E-2</c:v>
                </c:pt>
                <c:pt idx="1">
                  <c:v>1.89941E-2</c:v>
                </c:pt>
                <c:pt idx="2">
                  <c:v>1.63845E-2</c:v>
                </c:pt>
                <c:pt idx="3">
                  <c:v>7.0328999999999999E-3</c:v>
                </c:pt>
                <c:pt idx="4">
                  <c:v>1.7594800000000001E-2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6.1211500000000002E-2</c:v>
                </c:pt>
                <c:pt idx="1">
                  <c:v>6.0480300000000001E-2</c:v>
                </c:pt>
                <c:pt idx="2">
                  <c:v>5.7996800000000001E-2</c:v>
                </c:pt>
                <c:pt idx="3">
                  <c:v>5.0524800000000002E-2</c:v>
                </c:pt>
                <c:pt idx="4">
                  <c:v>6.5428200000000006E-2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9.9617000000000004E-3</c:v>
                </c:pt>
                <c:pt idx="1">
                  <c:v>2.3052099999999999E-2</c:v>
                </c:pt>
                <c:pt idx="2">
                  <c:v>2.01659E-2</c:v>
                </c:pt>
                <c:pt idx="3">
                  <c:v>1.1603E-3</c:v>
                </c:pt>
                <c:pt idx="4">
                  <c:v>1.5010600000000001E-2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0.83030110000000001</c:v>
                </c:pt>
                <c:pt idx="1">
                  <c:v>0.72150590000000003</c:v>
                </c:pt>
                <c:pt idx="2">
                  <c:v>0.74474870000000004</c:v>
                </c:pt>
                <c:pt idx="3">
                  <c:v>0.83603209999999994</c:v>
                </c:pt>
                <c:pt idx="4">
                  <c:v>0.82652749999999997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0.63100140000000005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0.62962960000000001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0.65502179999999999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0.65099720000000005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0.74468089999999998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0.76359829999999995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0.72352939999999999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0.75147929999999996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0.74702109999999999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0.70777199999999996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0.73724009999999995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0.7416045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0.71217710000000001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0.70093459999999996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0.7251185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0.71629209999999999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0.63091790000000003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0.69438440000000001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0.81206029999999996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0.82647939999999998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0.9247881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0.93902439999999998</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0.92709470000000005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0.92935979999999996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0.76800849999999998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0.75639460000000003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0.77158470000000001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0.76614700000000002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0.96739129999999995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0.93488939999999998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0.95173960000000002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0.94282509999999997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0.86538459999999995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0.79510309999999995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0.8252081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0.84123219999999999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0.93155889999999997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0.92588610000000005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0.92668620000000002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0.92412450000000002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5.1910000000000003E-3</c:v>
                </c:pt>
                <c:pt idx="1">
                  <c:v>1.5406899999999999E-2</c:v>
                </c:pt>
                <c:pt idx="2">
                  <c:v>7.8301999999999997E-2</c:v>
                </c:pt>
                <c:pt idx="3">
                  <c:v>1.22854E-2</c:v>
                </c:pt>
                <c:pt idx="4">
                  <c:v>2.8038E-3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4.0114299999999999E-2</c:v>
                </c:pt>
                <c:pt idx="1">
                  <c:v>5.7670300000000001E-2</c:v>
                </c:pt>
                <c:pt idx="2">
                  <c:v>6.3502799999999998E-2</c:v>
                </c:pt>
                <c:pt idx="3">
                  <c:v>6.4762700000000006E-2</c:v>
                </c:pt>
                <c:pt idx="4">
                  <c:v>3.2978500000000001E-2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3.4537000000000001E-3</c:v>
                </c:pt>
                <c:pt idx="2">
                  <c:v>2.0974799999999998E-2</c:v>
                </c:pt>
                <c:pt idx="3">
                  <c:v>1.8140999999999999E-3</c:v>
                </c:pt>
                <c:pt idx="4">
                  <c:v>4.2021999999999997E-3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5.4123499999999998E-2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0.91357739999999998</c:v>
                </c:pt>
                <c:pt idx="1">
                  <c:v>0.82686700000000002</c:v>
                </c:pt>
                <c:pt idx="2">
                  <c:v>0.75820799999999999</c:v>
                </c:pt>
                <c:pt idx="3">
                  <c:v>0.76953830000000001</c:v>
                </c:pt>
                <c:pt idx="4">
                  <c:v>0.9299809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0.79979469999999997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0.8195576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0.82184520000000005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0.82714739999999998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0.82764979999999999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0.8305785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0.84255729999999995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0.8325494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0.70649899999999999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0.68823529999999999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0.69652270000000005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0.72037419999999996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0.55191259999999998</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0.55665019999999998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0.69837590000000005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0.76543209999999995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0.83204420000000001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0.83030950000000003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0.74533579999999999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0.76866460000000003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0.76386229999999999</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0.76704550000000005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0.80976099999999995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0.79473110000000002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0.80773139999999999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0.80670609999999998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0.6483932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0.62177119999999997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0.65729349999999998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0.64695650000000005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0.74558959999999996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0.70994760000000001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0.73537870000000005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0.75616700000000003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0.8765714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0.87169810000000003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0.87399769999999999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0.88058040000000004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1.52485E-2</c:v>
                </c:pt>
                <c:pt idx="1">
                  <c:v>1.74828E-2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7.1407799999999994E-2</c:v>
                </c:pt>
                <c:pt idx="1">
                  <c:v>9.5196799999999998E-2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3.5080300000000002E-2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0.17836840000000001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0.76476060000000001</c:v>
                </c:pt>
                <c:pt idx="1">
                  <c:v>0.66024329999999998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0.98817969999999999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0.97808220000000001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0.96810929999999995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0.99111110000000002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0.93862820000000002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0.91020409999999996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0.92665470000000005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0.93617019999999995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0.64285709999999996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0.6086066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0.63568769999999997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0.62285710000000005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0.74135090000000003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0.67588930000000003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0.70125219999999999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0.71106939999999996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0.67103109999999999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0.68316829999999995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0.67927930000000003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0.70794820000000003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0.4947146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0.6526807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0.66597079999999997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0.6926407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0.79092379999999995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0.748062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0.75044250000000001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0.74954299999999996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0.88632619999999995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0.87547889999999995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0.90794220000000003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0.90076339999999999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0.76413039999999999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0.7506024</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0.77624599999999999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0.77272730000000001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0.88032790000000005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0.85068759999999999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0.88489209999999996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0.86380599999999996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6.0295000000000001E-2</c:v>
                </c:pt>
                <c:pt idx="1">
                  <c:v>2.6935400000000002E-2</c:v>
                </c:pt>
                <c:pt idx="2">
                  <c:v>4.4323099999999997E-2</c:v>
                </c:pt>
                <c:pt idx="3">
                  <c:v>3.3025800000000001E-2</c:v>
                </c:pt>
                <c:pt idx="4">
                  <c:v>4.2229700000000002E-2</c:v>
                </c:pt>
                <c:pt idx="5">
                  <c:v>9.5222999999999992E-3</c:v>
                </c:pt>
                <c:pt idx="6">
                  <c:v>4.0850900000000002E-2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6.9284899999999996E-2</c:v>
                </c:pt>
                <c:pt idx="1">
                  <c:v>8.2884600000000003E-2</c:v>
                </c:pt>
                <c:pt idx="2">
                  <c:v>7.5912599999999997E-2</c:v>
                </c:pt>
                <c:pt idx="3">
                  <c:v>7.5237299999999993E-2</c:v>
                </c:pt>
                <c:pt idx="4">
                  <c:v>9.7996600000000003E-2</c:v>
                </c:pt>
                <c:pt idx="5">
                  <c:v>6.6334799999999999E-2</c:v>
                </c:pt>
                <c:pt idx="6">
                  <c:v>5.4843299999999998E-2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3.1365999999999998E-2</c:v>
                </c:pt>
                <c:pt idx="1">
                  <c:v>7.8320999999999998E-3</c:v>
                </c:pt>
                <c:pt idx="2">
                  <c:v>6.2049999999999996E-3</c:v>
                </c:pt>
                <c:pt idx="3">
                  <c:v>2.8670899999999999E-2</c:v>
                </c:pt>
                <c:pt idx="4">
                  <c:v>1.3148399999999999E-2</c:v>
                </c:pt>
                <c:pt idx="5">
                  <c:v>1.8127600000000001E-2</c:v>
                </c:pt>
                <c:pt idx="6">
                  <c:v>1.4992200000000001E-2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0.75523300000000004</c:v>
                </c:pt>
                <c:pt idx="1">
                  <c:v>0.69479990000000003</c:v>
                </c:pt>
                <c:pt idx="2">
                  <c:v>0.70936319999999997</c:v>
                </c:pt>
                <c:pt idx="3">
                  <c:v>0.71281989999999995</c:v>
                </c:pt>
                <c:pt idx="4">
                  <c:v>0.62999419999999995</c:v>
                </c:pt>
                <c:pt idx="5">
                  <c:v>0.80038089999999995</c:v>
                </c:pt>
                <c:pt idx="6">
                  <c:v>0.86796739999999994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0.89772730000000001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0.87984499999999999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0.86194689999999996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0.86715869999999995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0.84022560000000002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0.85091740000000005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0.84472049999999999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0.79653680000000004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0.8625678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0.85796550000000005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0.77848099999999998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0.79720279999999999</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0.82446810000000004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0.83266929999999995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0.77419349999999998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0.76744190000000001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0.84848480000000004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0.80291970000000001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0.88414630000000005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0.90849670000000005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0.88013699999999995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0.85608859999999998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0.82486870000000001</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0.85212569999999999</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0.80851059999999997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0.84754099999999999</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0.64683659999999998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0.67370640000000004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0.63964840000000001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0.66083579999999997</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0.80423279999999997</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0.77075099999999996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0.78030299999999997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0.77536229999999995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3.0591500000000001E-2</c:v>
                </c:pt>
                <c:pt idx="1">
                  <c:v>4.7336000000000001E-3</c:v>
                </c:pt>
                <c:pt idx="2">
                  <c:v>3.8583199999999998E-2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5.2077699999999998E-2</c:v>
                </c:pt>
                <c:pt idx="1">
                  <c:v>7.1119299999999996E-2</c:v>
                </c:pt>
                <c:pt idx="2">
                  <c:v>0.12329900000000001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7.8773999999999997E-3</c:v>
                </c:pt>
                <c:pt idx="1">
                  <c:v>1.33975E-2</c:v>
                </c:pt>
                <c:pt idx="2">
                  <c:v>6.6695000000000001E-3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0.8760618</c:v>
                </c:pt>
                <c:pt idx="1">
                  <c:v>0.75435540000000001</c:v>
                </c:pt>
                <c:pt idx="2">
                  <c:v>0.62988679999999997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0.84536080000000002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0.80754720000000002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0.75247520000000001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0.7927632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0.49756099999999998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0.49265690000000001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0.48399009999999998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0.50417160000000005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0.56472990000000001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0.54775600000000002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0.54192870000000004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0.56191469999999999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0.84054390000000001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0.84129209999999999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0.84980239999999996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0.88036409999999998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0.66461539999999997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0.66024919999999998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0.67952840000000003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0.6564103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0.72178989999999998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0.71978609999999998</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0.71026160000000005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0.71052630000000006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0.28458499999999998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0.26511630000000003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0.3333333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0.25110130000000003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0.1571842</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0.20851529999999999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0.23776220000000001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0.26100000000000001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0.38593749999999999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0.41827769999999997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0.4225564</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0.46960489999999999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1.46182E-2</c:v>
                </c:pt>
                <c:pt idx="1">
                  <c:v>1.1603799999999999E-2</c:v>
                </c:pt>
                <c:pt idx="2">
                  <c:v>4.9798999999999998E-3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8.4612300000000001E-2</c:v>
                </c:pt>
                <c:pt idx="1">
                  <c:v>3.9658600000000002E-2</c:v>
                </c:pt>
                <c:pt idx="2">
                  <c:v>1.9278699999999999E-2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2.5696400000000001E-2</c:v>
                </c:pt>
                <c:pt idx="1">
                  <c:v>1.4062E-3</c:v>
                </c:pt>
                <c:pt idx="2">
                  <c:v>1.3664E-3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0.72109219999999996</c:v>
                </c:pt>
                <c:pt idx="1">
                  <c:v>0.9336236</c:v>
                </c:pt>
                <c:pt idx="2">
                  <c:v>0.99105849999999995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0.51522250000000003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0.44571430000000001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0.48536590000000002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0.50694439999999996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0.53856939999999998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0.5461201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0.62264149999999996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0.61240309999999998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0.53937590000000002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0.51423790000000003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0.51451610000000003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0.48531679999999999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0.8774556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0.85939140000000003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0.85907339999999999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0.85482329999999995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0.90232109999999999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0.88338830000000002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0.87448979999999998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0.88276549999999998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0.62414579999999997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0.60438139999999996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0.62073029999999996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0.65301200000000004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0.78174600000000005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0.74666670000000002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0.80901290000000003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0.78280539999999998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8.8139313000000001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8.7387096999999994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8.7693069000000001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8.8088669999999993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24</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37</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2.1343999999999998E-3</c:v>
                </c:pt>
                <c:pt idx="1">
                  <c:v>1.05427E-2</c:v>
                </c:pt>
                <c:pt idx="2">
                  <c:v>1.2265399999999999E-2</c:v>
                </c:pt>
                <c:pt idx="3">
                  <c:v>2.1115100000000001E-2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6.4609200000000006E-2</c:v>
                </c:pt>
                <c:pt idx="1">
                  <c:v>6.6667100000000007E-2</c:v>
                </c:pt>
                <c:pt idx="2">
                  <c:v>5.6182599999999999E-2</c:v>
                </c:pt>
                <c:pt idx="3">
                  <c:v>9.6378699999999998E-2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3.3712E-3</c:v>
                </c:pt>
                <c:pt idx="1">
                  <c:v>1.7302000000000001E-2</c:v>
                </c:pt>
                <c:pt idx="2">
                  <c:v>5.1143999999999998E-3</c:v>
                </c:pt>
                <c:pt idx="3">
                  <c:v>1.82539E-2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0.80727800000000005</c:v>
                </c:pt>
                <c:pt idx="1">
                  <c:v>0.76853110000000002</c:v>
                </c:pt>
                <c:pt idx="2">
                  <c:v>0.83046149999999996</c:v>
                </c:pt>
                <c:pt idx="3">
                  <c:v>0.55871630000000005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2.0762699999999999E-2</c:v>
                </c:pt>
                <c:pt idx="1">
                  <c:v>1.32087E-2</c:v>
                </c:pt>
                <c:pt idx="2">
                  <c:v>1.7682199999999999E-2</c:v>
                </c:pt>
                <c:pt idx="3">
                  <c:v>2.0782800000000001E-2</c:v>
                </c:pt>
                <c:pt idx="4">
                  <c:v>1.0714599999999999E-2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6.2892000000000003E-2</c:v>
                </c:pt>
                <c:pt idx="1">
                  <c:v>8.3127000000000006E-2</c:v>
                </c:pt>
                <c:pt idx="2">
                  <c:v>6.0370199999999999E-2</c:v>
                </c:pt>
                <c:pt idx="3">
                  <c:v>8.9469999999999994E-2</c:v>
                </c:pt>
                <c:pt idx="4">
                  <c:v>0.1114197</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1.2008100000000001E-2</c:v>
                </c:pt>
                <c:pt idx="1">
                  <c:v>6.0521999999999998E-3</c:v>
                </c:pt>
                <c:pt idx="2">
                  <c:v>1.0407999999999999E-3</c:v>
                </c:pt>
                <c:pt idx="3">
                  <c:v>2.4266300000000001E-2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0.38822440000000003</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0.71271269999999998</c:v>
                </c:pt>
                <c:pt idx="1">
                  <c:v>0.65393820000000003</c:v>
                </c:pt>
                <c:pt idx="2">
                  <c:v>0.87577020000000005</c:v>
                </c:pt>
                <c:pt idx="3">
                  <c:v>0.56752000000000002</c:v>
                </c:pt>
                <c:pt idx="4">
                  <c:v>0.50753000000000004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Leicester, Leicestershire and Rutland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43175269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879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1,073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690326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521787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827462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461626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53347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572189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275866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251847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194582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984408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374044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479533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385107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950018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619042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765932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52263399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22255197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04651356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92813371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90139847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36338453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10655968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28757915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82357042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91227374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38203750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91399750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81069846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94457526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2348977517"/>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75228385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56547390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87583556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61357771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03928671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47172505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413825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6159067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72320053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52938163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32939271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77723162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39439558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49041952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46282410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08544775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79117534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81446684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8223708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76499011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27248444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29058259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11376351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5279045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7490382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99396876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03422781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74520326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33573649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61264385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56630996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51123787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334641" y="622300"/>
            <a:ext cx="494398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Leicester, Leicestershire and Rutland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6668813"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Leicester, Leicestershire and Rutland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2711113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13016442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44788040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590705532"/>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86090548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411215816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33207516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92707633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43517397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85584406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620813171"/>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748040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32002290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82815127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58502445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65714364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40259507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97160936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95992370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5037379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12063101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689974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5545099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77682819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52772162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33313654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19213348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91121223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06549852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02673560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53934840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24740859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157716576"/>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43094415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13536398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15208902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08194227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09547785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15777640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31172172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33772170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72024087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13828378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42045669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00590375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43468469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71123035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28061173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33320374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99761251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984294473"/>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61742883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11976332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3684731191"/>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693421944"/>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951447567"/>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89789507"/>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052455049"/>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075336623"/>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2255490728"/>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776878487"/>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612540387"/>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693409843"/>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284804441"/>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3756125247"/>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200602549"/>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468016247"/>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61126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032872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946337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49344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362540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189269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232690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917572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269930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992226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691623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915756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716431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7584323"/>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970362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893520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269172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176000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993862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588163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678539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52314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5862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537069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573517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808749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911623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671356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147458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208726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329305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047877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31503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425671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184985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686370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30905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317972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73150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512384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012872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243753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280119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459609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541492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034841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595000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018596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152232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914743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460401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017642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36999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563454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99797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787127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469392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414303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003960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111723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75680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9235770"/>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2828967974"/>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of Leicester NHS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1,073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2,070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93545550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62947513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1,073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58240930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1,073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334641" y="622300"/>
            <a:ext cx="4943982" cy="276999"/>
          </a:xfrm>
          <a:prstGeom prst="rect">
            <a:avLst/>
          </a:prstGeom>
          <a:noFill/>
        </p:spPr>
        <p:txBody>
          <a:bodyPr wrap="none" rtlCol="0">
            <a:spAutoFit/>
          </a:bodyPr>
          <a:lstStyle/>
          <a:p>
            <a:pPr algn="r"/>
            <a:r>
              <a:rPr lang="en-GB" sz="1200" b="1">
                <a:solidFill>
                  <a:srgbClr val="336E9F"/>
                </a:solidFill>
                <a:latin typeface="Arial"/>
                <a:cs typeface="Arial"/>
              </a:rPr>
              <a:t>NHS Leicester, Leicestershire and Rutland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25596</Words>
  <Application>Microsoft Office PowerPoint</Application>
  <PresentationFormat>Custom</PresentationFormat>
  <Paragraphs>6436</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2025-07-16T16:53:36Z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