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50"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3.8717399999999999E-2</c:v>
                </c:pt>
                <c:pt idx="1">
                  <c:v>4.8085799999999998E-2</c:v>
                </c:pt>
                <c:pt idx="2">
                  <c:v>1.64119E-2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4.97632E-2</c:v>
                </c:pt>
                <c:pt idx="1">
                  <c:v>6.8624599999999994E-2</c:v>
                </c:pt>
                <c:pt idx="2">
                  <c:v>2.1645600000000001E-2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9.8604999999999995E-3</c:v>
                </c:pt>
                <c:pt idx="1">
                  <c:v>1.37362E-2</c:v>
                </c:pt>
                <c:pt idx="2">
                  <c:v>8.6478000000000006E-3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0.92722919999999998</c:v>
                </c:pt>
                <c:pt idx="1">
                  <c:v>0.85656469999999996</c:v>
                </c:pt>
                <c:pt idx="2">
                  <c:v>0.95992100000000002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1.93095E-2</c:v>
                </c:pt>
                <c:pt idx="1">
                  <c:v>7.5103000000000001E-3</c:v>
                </c:pt>
                <c:pt idx="2">
                  <c:v>1.4504E-2</c:v>
                </c:pt>
                <c:pt idx="3">
                  <c:v>5.1655399999999997E-2</c:v>
                </c:pt>
                <c:pt idx="4">
                  <c:v>6.0344599999999998E-2</c:v>
                </c:pt>
                <c:pt idx="5">
                  <c:v>2.6243200000000001E-2</c:v>
                </c:pt>
                <c:pt idx="6">
                  <c:v>2.3382699999999999E-2</c:v>
                </c:pt>
                <c:pt idx="7">
                  <c:v>2.60045E-2</c:v>
                </c:pt>
                <c:pt idx="8">
                  <c:v>4.6202699999999999E-2</c:v>
                </c:pt>
                <c:pt idx="9">
                  <c:v>2.7573500000000001E-2</c:v>
                </c:pt>
                <c:pt idx="10">
                  <c:v>6.9900799999999999E-2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3.43983E-2</c:v>
                </c:pt>
                <c:pt idx="1">
                  <c:v>4.2849900000000003E-2</c:v>
                </c:pt>
                <c:pt idx="2">
                  <c:v>4.4058699999999999E-2</c:v>
                </c:pt>
                <c:pt idx="3">
                  <c:v>7.2387400000000005E-2</c:v>
                </c:pt>
                <c:pt idx="4">
                  <c:v>7.9114699999999996E-2</c:v>
                </c:pt>
                <c:pt idx="5">
                  <c:v>3.9331999999999999E-2</c:v>
                </c:pt>
                <c:pt idx="6">
                  <c:v>4.7368800000000003E-2</c:v>
                </c:pt>
                <c:pt idx="7">
                  <c:v>4.9783099999999997E-2</c:v>
                </c:pt>
                <c:pt idx="8">
                  <c:v>7.6876700000000006E-2</c:v>
                </c:pt>
                <c:pt idx="9">
                  <c:v>8.5837200000000002E-2</c:v>
                </c:pt>
                <c:pt idx="10">
                  <c:v>0.12409009999999999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6.9975000000000002E-3</c:v>
                </c:pt>
                <c:pt idx="1">
                  <c:v>3.8619100000000003E-2</c:v>
                </c:pt>
                <c:pt idx="2">
                  <c:v>1.8805800000000001E-2</c:v>
                </c:pt>
                <c:pt idx="3">
                  <c:v>3.8794500000000003E-2</c:v>
                </c:pt>
                <c:pt idx="4">
                  <c:v>9.4096399999999997E-2</c:v>
                </c:pt>
                <c:pt idx="5">
                  <c:v>6.8779000000000002E-3</c:v>
                </c:pt>
                <c:pt idx="6">
                  <c:v>2.4852200000000001E-2</c:v>
                </c:pt>
                <c:pt idx="7">
                  <c:v>3.2243899999999999E-2</c:v>
                </c:pt>
                <c:pt idx="8">
                  <c:v>3.9703700000000001E-2</c:v>
                </c:pt>
                <c:pt idx="9">
                  <c:v>2.6726699999999999E-2</c:v>
                </c:pt>
                <c:pt idx="10">
                  <c:v>1.7772400000000001E-2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0.90219939999999998</c:v>
                </c:pt>
                <c:pt idx="1">
                  <c:v>0.866734</c:v>
                </c:pt>
                <c:pt idx="2">
                  <c:v>0.91643580000000002</c:v>
                </c:pt>
                <c:pt idx="3">
                  <c:v>0.84064989999999995</c:v>
                </c:pt>
                <c:pt idx="4">
                  <c:v>0.83898799999999996</c:v>
                </c:pt>
                <c:pt idx="5">
                  <c:v>0.87128439999999996</c:v>
                </c:pt>
                <c:pt idx="6">
                  <c:v>0.81982200000000005</c:v>
                </c:pt>
                <c:pt idx="7">
                  <c:v>0.87232929999999997</c:v>
                </c:pt>
                <c:pt idx="8">
                  <c:v>0.78154299999999999</c:v>
                </c:pt>
                <c:pt idx="9">
                  <c:v>0.8295825</c:v>
                </c:pt>
                <c:pt idx="10">
                  <c:v>0.83684630000000004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3.9608400000000002E-2</c:v>
                </c:pt>
                <c:pt idx="1">
                  <c:v>4.0963199999999998E-2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5.0468899999999997E-2</c:v>
                </c:pt>
                <c:pt idx="1">
                  <c:v>6.7492399999999994E-2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2.23515E-2</c:v>
                </c:pt>
                <c:pt idx="1">
                  <c:v>3.5199300000000003E-2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0.85108490000000003</c:v>
                </c:pt>
                <c:pt idx="1">
                  <c:v>0.80819180000000002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5.5469299999999999E-2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0.26016119999999998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4.1000500000000002E-2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9.0177074000000008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8.3584000000000002E-3</c:v>
                </c:pt>
                <c:pt idx="1">
                  <c:v>2.01047E-2</c:v>
                </c:pt>
                <c:pt idx="2">
                  <c:v>3.2480700000000001E-2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4.3949500000000002E-2</c:v>
                </c:pt>
                <c:pt idx="1">
                  <c:v>4.8257399999999999E-2</c:v>
                </c:pt>
                <c:pt idx="2">
                  <c:v>0.15598409999999999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4.7840000000000001E-3</c:v>
                </c:pt>
                <c:pt idx="1">
                  <c:v>1.0135E-2</c:v>
                </c:pt>
                <c:pt idx="2">
                  <c:v>7.1444199999999999E-2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0.91197839999999997</c:v>
                </c:pt>
                <c:pt idx="1">
                  <c:v>0.89003319999999997</c:v>
                </c:pt>
                <c:pt idx="2">
                  <c:v>0.39214729999999998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2.0404800000000001E-2</c:v>
                </c:pt>
                <c:pt idx="1">
                  <c:v>2.1636099999999998E-2</c:v>
                </c:pt>
                <c:pt idx="2">
                  <c:v>5.0454999999999996E-3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0.1240354</c:v>
                </c:pt>
                <c:pt idx="1">
                  <c:v>5.3224500000000001E-2</c:v>
                </c:pt>
                <c:pt idx="2">
                  <c:v>9.2345999999999998E-2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3.6170099999999997E-2</c:v>
                </c:pt>
                <c:pt idx="1">
                  <c:v>3.6122300000000003E-2</c:v>
                </c:pt>
                <c:pt idx="2">
                  <c:v>1.7333000000000001E-2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0.39813739999999997</c:v>
                </c:pt>
                <c:pt idx="1">
                  <c:v>0.79414790000000002</c:v>
                </c:pt>
                <c:pt idx="2">
                  <c:v>0.66870339999999995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3.99797E-2</c:v>
                </c:pt>
                <c:pt idx="1">
                  <c:v>3.3010600000000001E-2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9.8110000000000003E-2</c:v>
                </c:pt>
                <c:pt idx="1">
                  <c:v>4.5706999999999998E-2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3.2168200000000001E-2</c:v>
                </c:pt>
                <c:pt idx="1">
                  <c:v>2.69257E-2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0.50906549999999995</c:v>
                </c:pt>
                <c:pt idx="1">
                  <c:v>0.24481820000000001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4.0844400000000003E-2</c:v>
                </c:pt>
                <c:pt idx="1">
                  <c:v>1.6896600000000001E-2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6.8338099999999999E-2</c:v>
                </c:pt>
                <c:pt idx="1">
                  <c:v>0.12873180000000001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2.7300499999999998E-2</c:v>
                </c:pt>
                <c:pt idx="1">
                  <c:v>5.6362000000000001E-3</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0.63042299999999996</c:v>
                </c:pt>
                <c:pt idx="1">
                  <c:v>0.58059419999999995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0.81734099999999998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0.78188259999999998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0.78211989999999998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0.77325880000000002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0.83769629999999995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0.84460139999999995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0.83342229999999995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0.84226489999999998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0.92594860000000001</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0.93759999999999999</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0.92747880000000005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0.92606379999999999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5.5585900000000001E-2</c:v>
                </c:pt>
                <c:pt idx="1">
                  <c:v>2.5782200000000002E-2</c:v>
                </c:pt>
                <c:pt idx="2">
                  <c:v>2.3034800000000001E-2</c:v>
                </c:pt>
                <c:pt idx="3">
                  <c:v>1.22968E-2</c:v>
                </c:pt>
                <c:pt idx="4">
                  <c:v>2.22849E-2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5.0428599999999997E-2</c:v>
                </c:pt>
                <c:pt idx="1">
                  <c:v>4.6904099999999997E-2</c:v>
                </c:pt>
                <c:pt idx="2">
                  <c:v>4.4696300000000001E-2</c:v>
                </c:pt>
                <c:pt idx="3">
                  <c:v>3.9997100000000001E-2</c:v>
                </c:pt>
                <c:pt idx="4">
                  <c:v>5.6048099999999997E-2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1.5353199999999999E-2</c:v>
                </c:pt>
                <c:pt idx="1">
                  <c:v>2.9840200000000001E-2</c:v>
                </c:pt>
                <c:pt idx="2">
                  <c:v>2.6816099999999999E-2</c:v>
                </c:pt>
                <c:pt idx="3">
                  <c:v>6.4241999999999997E-3</c:v>
                </c:pt>
                <c:pt idx="4">
                  <c:v>1.9700599999999999E-2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0.84725260000000002</c:v>
                </c:pt>
                <c:pt idx="1">
                  <c:v>0.77067059999999998</c:v>
                </c:pt>
                <c:pt idx="2">
                  <c:v>0.76417080000000004</c:v>
                </c:pt>
                <c:pt idx="3">
                  <c:v>0.86250939999999998</c:v>
                </c:pt>
                <c:pt idx="4">
                  <c:v>0.86787440000000005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0.6697708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0.69539859999999998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0.67711809999999995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0.70147340000000002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0.80492609999999998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0.80591820000000003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0.80921050000000005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0.81233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0.77578689999999995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0.77153879999999997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0.77905440000000004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0.76916490000000004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0.75704570000000004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0.75740660000000004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0.76640070000000005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0.7753873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0.72857139999999998</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0.78703290000000004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0.85379570000000005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0.85271319999999995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0.94879170000000002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0.95641279999999995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0.95340119999999995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0.95022620000000002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0.79272520000000002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0.79568269999999997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0.79399140000000001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0.79072109999999995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0.95691610000000005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0.953125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0.94783980000000001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0.96063390000000004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0.84300949999999997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0.84046489999999996</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0.84551030000000005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0.85760689999999995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0.93198990000000004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0.91946899999999998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0.91770110000000005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0.92752330000000005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9.8102999999999992E-3</c:v>
                </c:pt>
                <c:pt idx="1">
                  <c:v>2.16796E-2</c:v>
                </c:pt>
                <c:pt idx="2">
                  <c:v>8.5586899999999994E-2</c:v>
                </c:pt>
                <c:pt idx="3">
                  <c:v>1.8968200000000001E-2</c:v>
                </c:pt>
                <c:pt idx="4">
                  <c:v>6.9017000000000002E-3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3.0875699999999999E-2</c:v>
                </c:pt>
                <c:pt idx="1">
                  <c:v>4.5124900000000003E-2</c:v>
                </c:pt>
                <c:pt idx="2">
                  <c:v>4.8932999999999997E-2</c:v>
                </c:pt>
                <c:pt idx="3">
                  <c:v>5.1396999999999998E-2</c:v>
                </c:pt>
                <c:pt idx="4">
                  <c:v>2.4782599999999998E-2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4.0528999999999999E-3</c:v>
                </c:pt>
                <c:pt idx="1">
                  <c:v>9.7263999999999996E-3</c:v>
                </c:pt>
                <c:pt idx="2">
                  <c:v>2.8259699999999999E-2</c:v>
                </c:pt>
                <c:pt idx="3">
                  <c:v>8.4968999999999999E-3</c:v>
                </c:pt>
                <c:pt idx="4">
                  <c:v>8.3000999999999995E-3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0.92381420000000003</c:v>
                </c:pt>
                <c:pt idx="1">
                  <c:v>0.83646969999999998</c:v>
                </c:pt>
                <c:pt idx="2">
                  <c:v>0.76590380000000002</c:v>
                </c:pt>
                <c:pt idx="3">
                  <c:v>0.78582269999999999</c:v>
                </c:pt>
                <c:pt idx="4">
                  <c:v>0.94737009999999999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0.83460699999999999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0.84265900000000005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0.85678270000000001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0.87070219999999998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0.84297520000000004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0.8570198</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0.85834440000000001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0.86689570000000005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0.72879519999999998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0.71140309999999995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0.7358209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0.71824259999999995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0.58735179999999998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0.58137720000000004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0.79729729999999999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0.84306749999999997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0.85495810000000005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0.80827990000000005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0.80025999999999997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0.80053909999999995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0.80121260000000005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0.83498689999999998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0.84208039999999995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0.82033739999999999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0.72752289999999997</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0.6944882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0.69399829999999996</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0.73495929999999998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0.76968499999999995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0.7866379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0.78137650000000003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0.792045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0.8953004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0.89734239999999998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0.917597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0.93244629999999995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2.67459E-2</c:v>
                </c:pt>
                <c:pt idx="1">
                  <c:v>2.50394E-2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4.8412999999999998E-2</c:v>
                </c:pt>
                <c:pt idx="1">
                  <c:v>8.0083600000000005E-2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1.1194300000000001E-2</c:v>
                </c:pt>
                <c:pt idx="1">
                  <c:v>4.2636899999999998E-2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0.80585329999999999</c:v>
                </c:pt>
                <c:pt idx="1">
                  <c:v>0.69701880000000005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0.99070849999999999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0.9855372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0.99255320000000002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0.99188639999999995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0.93265679999999995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0.92921810000000005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0.92417859999999996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0.93447990000000003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0.66924070000000002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0.66035350000000004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0.64683539999999995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0.6633907</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0.7521793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0.74630540000000001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0.73449129999999996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0.73118280000000002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0.70365699999999998</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0.69430689999999995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0.71955720000000001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0.72640380000000004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0.61230770000000001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0.67111109999999996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0.72022960000000003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0.75166889999999997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0.80221129999999996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0.79710139999999996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0.77536229999999995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0.76380729999999997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0.90359330000000004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0.89837400000000001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0.89947089999999996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0.90443090000000004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0.79710139999999996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0.80297929999999995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0.80737700000000001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0.81443299999999996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0.90379750000000003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0.87795769999999995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0.87169810000000003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0.852657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6.7163500000000001E-2</c:v>
                </c:pt>
                <c:pt idx="1">
                  <c:v>3.5829699999999999E-2</c:v>
                </c:pt>
                <c:pt idx="2">
                  <c:v>5.1763999999999998E-2</c:v>
                </c:pt>
                <c:pt idx="3">
                  <c:v>4.0472000000000001E-2</c:v>
                </c:pt>
                <c:pt idx="4">
                  <c:v>4.8603500000000001E-2</c:v>
                </c:pt>
                <c:pt idx="5">
                  <c:v>1.6393700000000001E-2</c:v>
                </c:pt>
                <c:pt idx="6">
                  <c:v>4.6310900000000002E-2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5.5547899999999997E-2</c:v>
                </c:pt>
                <c:pt idx="1">
                  <c:v>6.5096000000000001E-2</c:v>
                </c:pt>
                <c:pt idx="2">
                  <c:v>6.1030899999999999E-2</c:v>
                </c:pt>
                <c:pt idx="3">
                  <c:v>6.03449E-2</c:v>
                </c:pt>
                <c:pt idx="4">
                  <c:v>8.5248900000000002E-2</c:v>
                </c:pt>
                <c:pt idx="5">
                  <c:v>5.2591899999999997E-2</c:v>
                </c:pt>
                <c:pt idx="6">
                  <c:v>4.3923299999999998E-2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3.8234499999999998E-2</c:v>
                </c:pt>
                <c:pt idx="1">
                  <c:v>1.6726399999999999E-2</c:v>
                </c:pt>
                <c:pt idx="2">
                  <c:v>1.3645900000000001E-2</c:v>
                </c:pt>
                <c:pt idx="3">
                  <c:v>3.6117099999999999E-2</c:v>
                </c:pt>
                <c:pt idx="4">
                  <c:v>1.95222E-2</c:v>
                </c:pt>
                <c:pt idx="5">
                  <c:v>2.49991E-2</c:v>
                </c:pt>
                <c:pt idx="6">
                  <c:v>2.04522E-2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0.75987819999999995</c:v>
                </c:pt>
                <c:pt idx="1">
                  <c:v>0.74800040000000001</c:v>
                </c:pt>
                <c:pt idx="2">
                  <c:v>0.7228637</c:v>
                </c:pt>
                <c:pt idx="3">
                  <c:v>0.72992259999999998</c:v>
                </c:pt>
                <c:pt idx="4">
                  <c:v>0.65819930000000004</c:v>
                </c:pt>
                <c:pt idx="5">
                  <c:v>0.82022439999999996</c:v>
                </c:pt>
                <c:pt idx="6">
                  <c:v>0.86634509999999998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0.86806410000000001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0.8861985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0.86967110000000003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0.8686391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0.84072020000000003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0.83901769999999998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0.82361309999999999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0.82448980000000005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0.87366549999999998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0.87335090000000004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0.88288290000000003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0.8754864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0.82692310000000002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0.83383689999999999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0.81413610000000003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0.82922200000000001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0.79148940000000001</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0.84957629999999995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0.90149250000000003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0.88953490000000002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0.90540540000000003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0.87195769999999995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0.86647730000000001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0.85121460000000004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0.86952189999999996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0.85012410000000005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0.82543860000000002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0.85324069999999996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0.84375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0.80936450000000004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0.82716049999999997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0.77041939999999998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0.79399140000000001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3.3978899999999999E-2</c:v>
                </c:pt>
                <c:pt idx="1">
                  <c:v>9.9843999999999992E-3</c:v>
                </c:pt>
                <c:pt idx="2">
                  <c:v>4.4711099999999997E-2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4.5303000000000003E-2</c:v>
                </c:pt>
                <c:pt idx="1">
                  <c:v>6.0617699999999997E-2</c:v>
                </c:pt>
                <c:pt idx="2">
                  <c:v>0.11104319999999999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1.12648E-2</c:v>
                </c:pt>
                <c:pt idx="1">
                  <c:v>1.86483E-2</c:v>
                </c:pt>
                <c:pt idx="2">
                  <c:v>1.27974E-2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0.93047239999999998</c:v>
                </c:pt>
                <c:pt idx="1">
                  <c:v>0.78578999999999999</c:v>
                </c:pt>
                <c:pt idx="2">
                  <c:v>0.73654249999999999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0.87546239999999997</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0.87593049999999995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0.82161059999999997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0.82399999999999995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0.56253889999999995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0.54406960000000004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0.57037459999999995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0.56497489999999995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0.61747149999999995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0.60944209999999999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0.62067260000000002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0.62432829999999995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0.86891629999999997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0.86939239999999995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0.87901229999999997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0.8902369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0.72596919999999998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0.71169070000000001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0.71778220000000004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0.71381110000000003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0.76067070000000003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0.75223209999999996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0.75095060000000002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0.73836420000000003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0.38415840000000001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0.35887849999999999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0.35728539999999998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0.40039059999999999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0.21098120000000001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0.20487359999999999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0.24519460000000001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0.24436260000000001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0.47693649999999999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0.45069389999999998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0.48615380000000002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0.51062269999999998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1.9969600000000001E-2</c:v>
                </c:pt>
                <c:pt idx="1">
                  <c:v>1.7956199999999999E-2</c:v>
                </c:pt>
                <c:pt idx="2">
                  <c:v>8.1072999999999996E-3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7.39094E-2</c:v>
                </c:pt>
                <c:pt idx="1">
                  <c:v>2.6953700000000001E-2</c:v>
                </c:pt>
                <c:pt idx="2">
                  <c:v>1.3024000000000001E-2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3.10478E-2</c:v>
                </c:pt>
                <c:pt idx="1">
                  <c:v>7.7586E-3</c:v>
                </c:pt>
                <c:pt idx="2">
                  <c:v>4.4936999999999998E-3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0.71499650000000003</c:v>
                </c:pt>
                <c:pt idx="1">
                  <c:v>0.93355639999999995</c:v>
                </c:pt>
                <c:pt idx="2">
                  <c:v>0.9917511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0.55813950000000001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0.58481260000000002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0.57553189999999999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0.58447009999999999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0.56607929999999995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0.60181580000000001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0.62491300000000005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0.63293529999999998</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0.38064520000000002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0.35590670000000002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0.40842790000000001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0.39140629999999998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0.89189189999999996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0.88493270000000002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0.87511309999999998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0.89185639999999999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0.91464650000000003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0.90962489999999996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0.91138059999999999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0.91329740000000004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0.65190269999999995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0.65070729999999999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0.67861340000000003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0.6683673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0.80472759999999999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0.79203539999999995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0.81520689999999996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0.79678640000000001</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8.9839599000000003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9.0094255000000008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8.9631336000000008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9.0405888000000001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c:v>
                </c:pt>
                <c:pt idx="2">
                  <c:v>2</c:v>
                </c:pt>
                <c:pt idx="3">
                  <c:v>5</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55</c:v>
                </c:pt>
                <c:pt idx="1">
                  <c:v>54</c:v>
                </c:pt>
                <c:pt idx="2">
                  <c:v>54</c:v>
                </c:pt>
                <c:pt idx="3">
                  <c:v>56</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6</c:v>
                </c:pt>
                <c:pt idx="1">
                  <c:v>6</c:v>
                </c:pt>
                <c:pt idx="2">
                  <c:v>5</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6.9474999999999997E-3</c:v>
                </c:pt>
                <c:pt idx="1">
                  <c:v>1.55897E-2</c:v>
                </c:pt>
                <c:pt idx="2">
                  <c:v>1.7857399999999999E-2</c:v>
                </c:pt>
                <c:pt idx="3">
                  <c:v>3.0376199999999999E-2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5.4982999999999997E-2</c:v>
                </c:pt>
                <c:pt idx="1">
                  <c:v>5.6573199999999997E-2</c:v>
                </c:pt>
                <c:pt idx="2">
                  <c:v>4.4998499999999997E-2</c:v>
                </c:pt>
                <c:pt idx="3">
                  <c:v>7.7856400000000006E-2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8.1843000000000003E-3</c:v>
                </c:pt>
                <c:pt idx="1">
                  <c:v>2.2349000000000001E-2</c:v>
                </c:pt>
                <c:pt idx="2">
                  <c:v>1.07064E-2</c:v>
                </c:pt>
                <c:pt idx="3">
                  <c:v>2.7515000000000001E-2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0.81759269999999995</c:v>
                </c:pt>
                <c:pt idx="1">
                  <c:v>0.79658669999999998</c:v>
                </c:pt>
                <c:pt idx="2">
                  <c:v>0.85012779999999999</c:v>
                </c:pt>
                <c:pt idx="3">
                  <c:v>0.57413340000000002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2.7532999999999998E-2</c:v>
                </c:pt>
                <c:pt idx="1">
                  <c:v>1.8848199999999999E-2</c:v>
                </c:pt>
                <c:pt idx="2">
                  <c:v>2.30444E-2</c:v>
                </c:pt>
                <c:pt idx="3">
                  <c:v>2.6835399999999999E-2</c:v>
                </c:pt>
                <c:pt idx="4">
                  <c:v>1.6402400000000001E-2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4.9351399999999997E-2</c:v>
                </c:pt>
                <c:pt idx="1">
                  <c:v>7.1848099999999998E-2</c:v>
                </c:pt>
                <c:pt idx="2">
                  <c:v>4.9645700000000001E-2</c:v>
                </c:pt>
                <c:pt idx="3">
                  <c:v>7.73649E-2</c:v>
                </c:pt>
                <c:pt idx="4">
                  <c:v>0.1000442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1.8778400000000001E-2</c:v>
                </c:pt>
                <c:pt idx="1">
                  <c:v>1.16916E-2</c:v>
                </c:pt>
                <c:pt idx="2">
                  <c:v>6.4031000000000001E-3</c:v>
                </c:pt>
                <c:pt idx="3">
                  <c:v>3.0318899999999999E-2</c:v>
                </c:pt>
                <c:pt idx="4">
                  <c:v>3.0222000000000001E-3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0.73488310000000001</c:v>
                </c:pt>
                <c:pt idx="1">
                  <c:v>0.71081059999999996</c:v>
                </c:pt>
                <c:pt idx="2">
                  <c:v>0.88937060000000001</c:v>
                </c:pt>
                <c:pt idx="3">
                  <c:v>0.61584810000000001</c:v>
                </c:pt>
                <c:pt idx="4">
                  <c:v>0.55670940000000002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Lancashire and South Cumbria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214092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2,105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2,355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001865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287549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647534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11291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727120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323613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997184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768549"/>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62544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85329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889007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79158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740994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124821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825852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312616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2928277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41975397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8273514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56365073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13031003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9322932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14163075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6529721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1410294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87352769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21570408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210391302"/>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73371059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1227205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5334550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66903238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77145096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2024028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14099995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66476446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5273301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35859235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0434581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88187253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73359348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0233317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60086418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68270174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6552247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55547815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74426950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5518475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55709413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360449300"/>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2651077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95100796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59059010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53866136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0191140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36521224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08667632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31903962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86943854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96356951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227871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245712268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793100" y="622300"/>
            <a:ext cx="4485523"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Lancashire and South Cumbria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112247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68141361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0790667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98078682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6133307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59281789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26130889"/>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5755957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45081468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303914823"/>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18631217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77998394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57675449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527886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53101999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15254448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0200916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5109426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3580442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7824801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70773495"/>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79233816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1084199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75454770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3514840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48710294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98596503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17056298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70146153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1036249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84782893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80432216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65305763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27126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Lancashire and South Cumbria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55736377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18890077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6496786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31126228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64494830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9541689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46654610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78706108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15553235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68322524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39631381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997812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04677095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20755961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6201908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5238673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18956215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4535306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7513772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50546233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99320841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14145277"/>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130108027"/>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698008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679091640"/>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47424321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4199499637"/>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7249865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655135364"/>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423473677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040094086"/>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942687785"/>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725913135"/>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4182311797"/>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405354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125593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48130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7325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93069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60244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118722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80796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097661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155839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215625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032632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723596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165925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008599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510860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958164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45965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16095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409325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187891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861648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490897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002948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016395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775954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573143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065122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2431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152773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11159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429370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282487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663285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123876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972700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539277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74604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880921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15099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961654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768797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046641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424995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855482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536272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166627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793213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362566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669921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760111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449445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37396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18592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437331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482777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993134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16214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297462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757891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943086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54758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211984514"/>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Morecambe Bay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Blackpool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Lancashire Teaching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Lancashire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2,355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4,622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60796020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90872345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2,355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50501657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2,355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793100" y="622300"/>
            <a:ext cx="4485523" cy="276999"/>
          </a:xfrm>
          <a:prstGeom prst="rect">
            <a:avLst/>
          </a:prstGeom>
          <a:noFill/>
        </p:spPr>
        <p:txBody>
          <a:bodyPr wrap="none" rtlCol="0">
            <a:spAutoFit/>
          </a:bodyPr>
          <a:lstStyle/>
          <a:p>
            <a:pPr algn="r"/>
            <a:r>
              <a:rPr lang="en-GB" sz="1200" b="1">
                <a:solidFill>
                  <a:srgbClr val="336E9F"/>
                </a:solidFill>
                <a:latin typeface="Arial"/>
                <a:cs typeface="Arial"/>
              </a:rPr>
              <a:t>NHS Lancashire and South Cumbria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25491</Words>
  <Application>Microsoft Office PowerPoint</Application>
  <PresentationFormat>Custom</PresentationFormat>
  <Paragraphs>6423</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