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349"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3.8847E-2</c:v>
                </c:pt>
                <c:pt idx="1">
                  <c:v>4.8189900000000001E-2</c:v>
                </c:pt>
                <c:pt idx="2">
                  <c:v>1.6490399999999999E-2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4.9503900000000003E-2</c:v>
                </c:pt>
                <c:pt idx="1">
                  <c:v>6.8416400000000002E-2</c:v>
                </c:pt>
                <c:pt idx="2">
                  <c:v>2.14886E-2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9.9901E-3</c:v>
                </c:pt>
                <c:pt idx="1">
                  <c:v>1.38403E-2</c:v>
                </c:pt>
                <c:pt idx="2">
                  <c:v>8.7262999999999993E-3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0.88646899999999995</c:v>
                </c:pt>
                <c:pt idx="1">
                  <c:v>0.83757700000000002</c:v>
                </c:pt>
                <c:pt idx="2">
                  <c:v>0.95176839999999996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1.9096399999999999E-2</c:v>
                </c:pt>
                <c:pt idx="1">
                  <c:v>9.6877000000000005E-3</c:v>
                </c:pt>
                <c:pt idx="2">
                  <c:v>1.3099899999999999E-2</c:v>
                </c:pt>
                <c:pt idx="3">
                  <c:v>5.1106400000000003E-2</c:v>
                </c:pt>
                <c:pt idx="4">
                  <c:v>6.9597800000000001E-2</c:v>
                </c:pt>
                <c:pt idx="5">
                  <c:v>2.6014499999999999E-2</c:v>
                </c:pt>
                <c:pt idx="6">
                  <c:v>2.5789300000000001E-2</c:v>
                </c:pt>
                <c:pt idx="7">
                  <c:v>2.43564E-2</c:v>
                </c:pt>
                <c:pt idx="8">
                  <c:v>4.5825999999999999E-2</c:v>
                </c:pt>
                <c:pt idx="9">
                  <c:v>3.79047E-2</c:v>
                </c:pt>
                <c:pt idx="10">
                  <c:v>7.0016400000000006E-2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3.4824500000000001E-2</c:v>
                </c:pt>
                <c:pt idx="1">
                  <c:v>3.84952E-2</c:v>
                </c:pt>
                <c:pt idx="2">
                  <c:v>4.6866999999999999E-2</c:v>
                </c:pt>
                <c:pt idx="3">
                  <c:v>7.3485400000000006E-2</c:v>
                </c:pt>
                <c:pt idx="4">
                  <c:v>6.0608200000000001E-2</c:v>
                </c:pt>
                <c:pt idx="5">
                  <c:v>3.9789499999999998E-2</c:v>
                </c:pt>
                <c:pt idx="6">
                  <c:v>4.2555599999999999E-2</c:v>
                </c:pt>
                <c:pt idx="7">
                  <c:v>5.3079399999999999E-2</c:v>
                </c:pt>
                <c:pt idx="8">
                  <c:v>7.7630000000000005E-2</c:v>
                </c:pt>
                <c:pt idx="9">
                  <c:v>6.5174800000000005E-2</c:v>
                </c:pt>
                <c:pt idx="10">
                  <c:v>0.12385889999999999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6.7844000000000003E-3</c:v>
                </c:pt>
                <c:pt idx="1">
                  <c:v>4.0796399999999997E-2</c:v>
                </c:pt>
                <c:pt idx="2">
                  <c:v>1.74016E-2</c:v>
                </c:pt>
                <c:pt idx="3">
                  <c:v>3.8245399999999999E-2</c:v>
                </c:pt>
                <c:pt idx="4">
                  <c:v>0.1033497</c:v>
                </c:pt>
                <c:pt idx="5">
                  <c:v>6.6490999999999998E-3</c:v>
                </c:pt>
                <c:pt idx="6">
                  <c:v>2.72588E-2</c:v>
                </c:pt>
                <c:pt idx="7">
                  <c:v>3.05957E-2</c:v>
                </c:pt>
                <c:pt idx="8">
                  <c:v>3.9327000000000001E-2</c:v>
                </c:pt>
                <c:pt idx="9">
                  <c:v>3.7057899999999998E-2</c:v>
                </c:pt>
                <c:pt idx="10">
                  <c:v>1.7888000000000001E-2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0.91152040000000001</c:v>
                </c:pt>
                <c:pt idx="1">
                  <c:v>0.84252839999999996</c:v>
                </c:pt>
                <c:pt idx="2">
                  <c:v>0.86880179999999996</c:v>
                </c:pt>
                <c:pt idx="3">
                  <c:v>0.79802859999999998</c:v>
                </c:pt>
                <c:pt idx="4">
                  <c:v>0.81949850000000002</c:v>
                </c:pt>
                <c:pt idx="5">
                  <c:v>0.87138329999999997</c:v>
                </c:pt>
                <c:pt idx="6">
                  <c:v>0.80148169999999996</c:v>
                </c:pt>
                <c:pt idx="7">
                  <c:v>0.82753060000000001</c:v>
                </c:pt>
                <c:pt idx="8">
                  <c:v>0.77249140000000005</c:v>
                </c:pt>
                <c:pt idx="9">
                  <c:v>0.78856000000000004</c:v>
                </c:pt>
                <c:pt idx="10">
                  <c:v>0.76863329999999996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4.0172899999999998E-2</c:v>
                </c:pt>
                <c:pt idx="1">
                  <c:v>4.1193199999999999E-2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4.9339899999999999E-2</c:v>
                </c:pt>
                <c:pt idx="1">
                  <c:v>6.7032400000000006E-2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2.2915999999999999E-2</c:v>
                </c:pt>
                <c:pt idx="1">
                  <c:v>3.5429299999999997E-2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0.85376370000000001</c:v>
                </c:pt>
                <c:pt idx="1">
                  <c:v>0.78480190000000005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5.6202099999999998E-2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0.25869550000000002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4.1733399999999997E-2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8.8729783999999992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8.4997000000000007E-3</c:v>
                </c:pt>
                <c:pt idx="1">
                  <c:v>2.0315099999999999E-2</c:v>
                </c:pt>
                <c:pt idx="2">
                  <c:v>3.3106200000000002E-2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4.3666700000000003E-2</c:v>
                </c:pt>
                <c:pt idx="1">
                  <c:v>4.78366E-2</c:v>
                </c:pt>
                <c:pt idx="2">
                  <c:v>0.15473319999999999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4.9253999999999999E-3</c:v>
                </c:pt>
                <c:pt idx="1">
                  <c:v>1.0345399999999999E-2</c:v>
                </c:pt>
                <c:pt idx="2">
                  <c:v>7.20697E-2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0.89346809999999999</c:v>
                </c:pt>
                <c:pt idx="1">
                  <c:v>0.86151610000000001</c:v>
                </c:pt>
                <c:pt idx="2">
                  <c:v>0.39439970000000002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2.0245099999999999E-2</c:v>
                </c:pt>
                <c:pt idx="1">
                  <c:v>2.0979600000000001E-2</c:v>
                </c:pt>
                <c:pt idx="2">
                  <c:v>5.4634000000000002E-3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0.1243547</c:v>
                </c:pt>
                <c:pt idx="1">
                  <c:v>5.4537500000000003E-2</c:v>
                </c:pt>
                <c:pt idx="2">
                  <c:v>9.15102E-2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3.6010399999999998E-2</c:v>
                </c:pt>
                <c:pt idx="1">
                  <c:v>3.5465900000000002E-2</c:v>
                </c:pt>
                <c:pt idx="2">
                  <c:v>1.77509E-2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0.30288589999999999</c:v>
                </c:pt>
                <c:pt idx="1">
                  <c:v>0.76430949999999998</c:v>
                </c:pt>
                <c:pt idx="2">
                  <c:v>0.62347759999999997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4.0252799999999998E-2</c:v>
                </c:pt>
                <c:pt idx="1">
                  <c:v>3.35033E-2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9.7563800000000006E-2</c:v>
                </c:pt>
                <c:pt idx="1">
                  <c:v>4.4721700000000003E-2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3.2441299999999999E-2</c:v>
                </c:pt>
                <c:pt idx="1">
                  <c:v>2.74183E-2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0.38967109999999999</c:v>
                </c:pt>
                <c:pt idx="1">
                  <c:v>0.22471269999999999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4.1472000000000002E-2</c:v>
                </c:pt>
                <c:pt idx="1">
                  <c:v>1.67127E-2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6.7082799999999998E-2</c:v>
                </c:pt>
                <c:pt idx="1">
                  <c:v>0.12909950000000001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2.7928100000000001E-2</c:v>
                </c:pt>
                <c:pt idx="1">
                  <c:v>5.4523000000000002E-3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0.59879479999999996</c:v>
                </c:pt>
                <c:pt idx="1">
                  <c:v>0.46832380000000001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0.8139248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0.78020780000000001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0.76455700000000004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0.7595712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0.81750920000000005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0.81933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0.82586559999999998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0.81901840000000004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0.9039585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0.91123920000000003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0.91176469999999998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0.92015210000000003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5.5746700000000003E-2</c:v>
                </c:pt>
                <c:pt idx="1">
                  <c:v>2.6106299999999999E-2</c:v>
                </c:pt>
                <c:pt idx="2">
                  <c:v>2.3349000000000002E-2</c:v>
                </c:pt>
                <c:pt idx="3">
                  <c:v>1.25571E-2</c:v>
                </c:pt>
                <c:pt idx="4">
                  <c:v>2.24292E-2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5.0106999999999999E-2</c:v>
                </c:pt>
                <c:pt idx="1">
                  <c:v>4.6255999999999999E-2</c:v>
                </c:pt>
                <c:pt idx="2">
                  <c:v>4.4068000000000003E-2</c:v>
                </c:pt>
                <c:pt idx="3">
                  <c:v>3.9476400000000002E-2</c:v>
                </c:pt>
                <c:pt idx="4">
                  <c:v>5.5759599999999999E-2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1.5514E-2</c:v>
                </c:pt>
                <c:pt idx="1">
                  <c:v>3.0164199999999999E-2</c:v>
                </c:pt>
                <c:pt idx="2">
                  <c:v>2.71303E-2</c:v>
                </c:pt>
                <c:pt idx="3">
                  <c:v>6.6845000000000003E-3</c:v>
                </c:pt>
                <c:pt idx="4">
                  <c:v>1.9844899999999999E-2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0.80583050000000001</c:v>
                </c:pt>
                <c:pt idx="1">
                  <c:v>0.73220669999999999</c:v>
                </c:pt>
                <c:pt idx="2">
                  <c:v>0.74050059999999995</c:v>
                </c:pt>
                <c:pt idx="3">
                  <c:v>0.83774389999999999</c:v>
                </c:pt>
                <c:pt idx="4">
                  <c:v>0.81837459999999995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0.62740569999999996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0.59652780000000005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0.61104139999999996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0.62302630000000003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0.7829218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0.77255989999999997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0.81137179999999998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0.79009010000000002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0.74259909999999996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0.7547587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0.75092329999999996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0.74561759999999999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0.71471929999999995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0.71123939999999997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0.72027969999999997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0.73843630000000005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0.61844200000000005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0.69401230000000003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0.77348550000000005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0.81156220000000001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0.92900859999999996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0.92767120000000003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0.93825910000000001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0.94075589999999998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0.75675680000000001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0.78505179999999997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0.77152989999999999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0.78582359999999996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0.95879460000000005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0.9499438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0.94327309999999998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0.95145150000000001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0.82644629999999997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0.81153390000000003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0.80777310000000002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0.83816550000000001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0.90583899999999995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0.87697309999999995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0.8976982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0.8882776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9.7143000000000004E-3</c:v>
                </c:pt>
                <c:pt idx="1">
                  <c:v>2.1612699999999999E-2</c:v>
                </c:pt>
                <c:pt idx="2">
                  <c:v>8.5558499999999996E-2</c:v>
                </c:pt>
                <c:pt idx="3">
                  <c:v>1.88982E-2</c:v>
                </c:pt>
                <c:pt idx="4">
                  <c:v>6.8386000000000002E-3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3.1067600000000001E-2</c:v>
                </c:pt>
                <c:pt idx="1">
                  <c:v>4.5258600000000003E-2</c:v>
                </c:pt>
                <c:pt idx="2">
                  <c:v>4.89898E-2</c:v>
                </c:pt>
                <c:pt idx="3">
                  <c:v>5.1536999999999999E-2</c:v>
                </c:pt>
                <c:pt idx="4">
                  <c:v>2.4908799999999998E-2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3.9569000000000002E-3</c:v>
                </c:pt>
                <c:pt idx="1">
                  <c:v>9.6594999999999997E-3</c:v>
                </c:pt>
                <c:pt idx="2">
                  <c:v>2.8231300000000001E-2</c:v>
                </c:pt>
                <c:pt idx="3">
                  <c:v>8.4268999999999993E-3</c:v>
                </c:pt>
                <c:pt idx="4">
                  <c:v>8.2369999999999995E-3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0.92063729999999999</c:v>
                </c:pt>
                <c:pt idx="1">
                  <c:v>0.81748460000000001</c:v>
                </c:pt>
                <c:pt idx="2">
                  <c:v>0.76060839999999996</c:v>
                </c:pt>
                <c:pt idx="3">
                  <c:v>0.78351490000000001</c:v>
                </c:pt>
                <c:pt idx="4">
                  <c:v>0.93992759999999997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0.80217269999999996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0.80771179999999998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0.81238270000000001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0.82358450000000005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0.81670889999999996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0.81765750000000004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0.84201950000000003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0.70192310000000002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0.67996009999999996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0.69758980000000004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0.71668180000000004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0.52896339999999997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0.53587119999999999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0.69446209999999997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0.76756760000000002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0.81228999999999996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0.81715360000000004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0.77191180000000004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0.77264569999999999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0.7784257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0.77182870000000003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0.81184860000000003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0.80741799999999997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0.81569659999999999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0.80357920000000005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0.70081139999999997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0.65600689999999995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0.66169540000000004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0.68586389999999997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0.72069320000000003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0.71703170000000005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0.72817129999999997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0.74392749999999996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0.87381699999999995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0.86520549999999996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0.88107040000000003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0.90125239999999995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2.68224E-2</c:v>
                </c:pt>
                <c:pt idx="1">
                  <c:v>2.4857500000000001E-2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4.82601E-2</c:v>
                </c:pt>
                <c:pt idx="1">
                  <c:v>8.0447400000000002E-2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1.1270799999999999E-2</c:v>
                </c:pt>
                <c:pt idx="1">
                  <c:v>4.2455E-2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0.77481770000000005</c:v>
                </c:pt>
                <c:pt idx="1">
                  <c:v>0.60833320000000002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0.97894740000000002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0.97949339999999996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0.98076920000000001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0.98286289999999998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0.92604169999999997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0.92377050000000005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0.92862809999999996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0.65328470000000005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0.60520609999999997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0.60212770000000004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0.63615299999999997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0.75894989999999996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0.68888890000000003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0.68664559999999997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0.71526199999999995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0.68377089999999996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0.65286619999999995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0.70994760000000001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0.68438909999999997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0.51708770000000004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0.63171690000000003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0.67617870000000002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0.67457180000000005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0.78538280000000005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0.74062499999999998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0.74432989999999999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0.75609760000000004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0.89339619999999997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0.88445890000000005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0.90015719999999999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0.91184330000000002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0.75133209999999995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0.74578009999999995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0.75359540000000003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0.78481599999999996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0.88475389999999998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0.86266089999999995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0.85729279999999997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0.85388129999999995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6.7960099999999996E-2</c:v>
                </c:pt>
                <c:pt idx="1">
                  <c:v>3.6044800000000002E-2</c:v>
                </c:pt>
                <c:pt idx="2">
                  <c:v>5.2586300000000002E-2</c:v>
                </c:pt>
                <c:pt idx="3">
                  <c:v>4.1164800000000001E-2</c:v>
                </c:pt>
                <c:pt idx="4">
                  <c:v>4.9316100000000002E-2</c:v>
                </c:pt>
                <c:pt idx="5">
                  <c:v>1.7405500000000001E-2</c:v>
                </c:pt>
                <c:pt idx="6">
                  <c:v>4.6968900000000001E-2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5.3954599999999998E-2</c:v>
                </c:pt>
                <c:pt idx="1">
                  <c:v>6.4665700000000007E-2</c:v>
                </c:pt>
                <c:pt idx="2">
                  <c:v>5.9386300000000003E-2</c:v>
                </c:pt>
                <c:pt idx="3">
                  <c:v>5.8959200000000003E-2</c:v>
                </c:pt>
                <c:pt idx="4">
                  <c:v>8.3823800000000004E-2</c:v>
                </c:pt>
                <c:pt idx="5">
                  <c:v>5.0568299999999997E-2</c:v>
                </c:pt>
                <c:pt idx="6">
                  <c:v>4.2607399999999997E-2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3.9031200000000002E-2</c:v>
                </c:pt>
                <c:pt idx="1">
                  <c:v>1.6941600000000001E-2</c:v>
                </c:pt>
                <c:pt idx="2">
                  <c:v>1.4468099999999999E-2</c:v>
                </c:pt>
                <c:pt idx="3">
                  <c:v>3.6810000000000002E-2</c:v>
                </c:pt>
                <c:pt idx="4">
                  <c:v>2.0234800000000001E-2</c:v>
                </c:pt>
                <c:pt idx="5">
                  <c:v>2.60109E-2</c:v>
                </c:pt>
                <c:pt idx="6">
                  <c:v>2.11101E-2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0.75776250000000001</c:v>
                </c:pt>
                <c:pt idx="1">
                  <c:v>0.67877019999999999</c:v>
                </c:pt>
                <c:pt idx="2">
                  <c:v>0.68355869999999996</c:v>
                </c:pt>
                <c:pt idx="3">
                  <c:v>0.71663560000000004</c:v>
                </c:pt>
                <c:pt idx="4">
                  <c:v>0.63775360000000003</c:v>
                </c:pt>
                <c:pt idx="5">
                  <c:v>0.81666340000000004</c:v>
                </c:pt>
                <c:pt idx="6">
                  <c:v>0.85727660000000006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0.87134500000000004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0.83820459999999997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0.82921809999999996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0.85523389999999999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0.87295080000000003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0.81107099999999999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0.81198590000000004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0.81886789999999998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0.85974640000000002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0.87128709999999998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0.81288340000000003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0.80845069999999997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0.81914889999999996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0.78761060000000005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0.77468349999999997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0.77111110000000005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0.78820959999999995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0.88047140000000002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0.8774885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0.88512519999999995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0.86987270000000005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0.81827110000000003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0.8234783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0.82473379999999996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0.84083600000000003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0.76546389999999997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0.76724139999999996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0.76709400000000005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0.76794660000000003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0.78521940000000001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0.78647690000000003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0.75963720000000001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0.76367609999999997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3.4160799999999998E-2</c:v>
                </c:pt>
                <c:pt idx="1">
                  <c:v>1.0213399999999999E-2</c:v>
                </c:pt>
                <c:pt idx="2">
                  <c:v>4.5167199999999998E-2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4.4939100000000003E-2</c:v>
                </c:pt>
                <c:pt idx="1">
                  <c:v>6.0159700000000003E-2</c:v>
                </c:pt>
                <c:pt idx="2">
                  <c:v>0.1101309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1.1446700000000001E-2</c:v>
                </c:pt>
                <c:pt idx="1">
                  <c:v>1.88773E-2</c:v>
                </c:pt>
                <c:pt idx="2">
                  <c:v>1.32535E-2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0.8985997</c:v>
                </c:pt>
                <c:pt idx="1">
                  <c:v>0.74280389999999996</c:v>
                </c:pt>
                <c:pt idx="2">
                  <c:v>0.68354130000000002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0.83880600000000005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0.82792670000000002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0.79270320000000005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0.79983859999999996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0.51866400000000001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0.50466200000000005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0.51673639999999998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0.52653490000000003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0.5768586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0.57523429999999998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0.57516040000000002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0.59084789999999998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0.83949759999999995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0.81701349999999995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0.82976260000000002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0.87096770000000001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0.67349199999999998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0.65984410000000004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0.67216869999999995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0.69182949999999999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0.74408830000000004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0.72921499999999995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0.73716280000000001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0.74159220000000003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0.26931569999999999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0.28865980000000002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0.25244620000000001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0.29841899999999999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0.1572856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0.1967816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0.21545059999999999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0.22507489999999999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0.41016330000000001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0.38938050000000002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0.4250178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0.39252999999999999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2.0218E-2</c:v>
                </c:pt>
                <c:pt idx="1">
                  <c:v>1.8171699999999999E-2</c:v>
                </c:pt>
                <c:pt idx="2">
                  <c:v>8.1270000000000005E-3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7.3412500000000006E-2</c:v>
                </c:pt>
                <c:pt idx="1">
                  <c:v>2.6522799999999999E-2</c:v>
                </c:pt>
                <c:pt idx="2">
                  <c:v>1.2984600000000001E-2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3.1296200000000003E-2</c:v>
                </c:pt>
                <c:pt idx="1">
                  <c:v>7.9740999999999996E-3</c:v>
                </c:pt>
                <c:pt idx="2">
                  <c:v>4.5133999999999999E-3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0.71352280000000001</c:v>
                </c:pt>
                <c:pt idx="1">
                  <c:v>0.92966910000000003</c:v>
                </c:pt>
                <c:pt idx="2">
                  <c:v>0.98294349999999997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0.48821989999999998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0.43067480000000002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0.49242419999999998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0.46938780000000002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0.50509009999999999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0.51938499999999999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0.57803819999999995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0.59616499999999994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0.38396619999999998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0.38403609999999999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0.3888122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0.39130429999999999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0.84677829999999998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0.83191769999999998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0.8428274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0.86269640000000003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0.87729420000000002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0.87009349999999996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0.87895880000000004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0.89448749999999999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0.60548120000000005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0.58860400000000002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0.5937829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0.62081589999999998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0.75928010000000001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0.74114170000000001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0.77222780000000002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0.75903609999999999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8.7878314999999994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8.7811927000000001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8.7837150000000008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8.8866890999999999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6</c:v>
                </c:pt>
                <c:pt idx="1">
                  <c:v>3</c:v>
                </c:pt>
                <c:pt idx="2">
                  <c:v>18</c:v>
                </c:pt>
                <c:pt idx="3">
                  <c:v>42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52</c:v>
                </c:pt>
                <c:pt idx="1">
                  <c:v>58</c:v>
                </c:pt>
                <c:pt idx="2">
                  <c:v>43</c:v>
                </c:pt>
                <c:pt idx="3">
                  <c:v>19</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7.1408000000000001E-3</c:v>
                </c:pt>
                <c:pt idx="1">
                  <c:v>1.5817600000000001E-2</c:v>
                </c:pt>
                <c:pt idx="2">
                  <c:v>1.8100700000000001E-2</c:v>
                </c:pt>
                <c:pt idx="3">
                  <c:v>3.09888E-2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5.4596499999999999E-2</c:v>
                </c:pt>
                <c:pt idx="1">
                  <c:v>5.6117199999999999E-2</c:v>
                </c:pt>
                <c:pt idx="2">
                  <c:v>4.4512000000000003E-2</c:v>
                </c:pt>
                <c:pt idx="3">
                  <c:v>7.6631400000000002E-2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8.3774999999999995E-3</c:v>
                </c:pt>
                <c:pt idx="1">
                  <c:v>2.25769E-2</c:v>
                </c:pt>
                <c:pt idx="2">
                  <c:v>1.09497E-2</c:v>
                </c:pt>
                <c:pt idx="3">
                  <c:v>2.8127599999999999E-2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0.80098639999999999</c:v>
                </c:pt>
                <c:pt idx="1">
                  <c:v>0.7700207</c:v>
                </c:pt>
                <c:pt idx="2">
                  <c:v>0.81603380000000003</c:v>
                </c:pt>
                <c:pt idx="3">
                  <c:v>0.53367050000000005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2.79213E-2</c:v>
                </c:pt>
                <c:pt idx="1">
                  <c:v>1.9187099999999999E-2</c:v>
                </c:pt>
                <c:pt idx="2">
                  <c:v>2.33761E-2</c:v>
                </c:pt>
                <c:pt idx="3">
                  <c:v>2.7309799999999999E-2</c:v>
                </c:pt>
                <c:pt idx="4">
                  <c:v>1.6758499999999999E-2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4.8574699999999998E-2</c:v>
                </c:pt>
                <c:pt idx="1">
                  <c:v>7.1170300000000006E-2</c:v>
                </c:pt>
                <c:pt idx="2">
                  <c:v>4.8982499999999998E-2</c:v>
                </c:pt>
                <c:pt idx="3">
                  <c:v>7.6415999999999998E-2</c:v>
                </c:pt>
                <c:pt idx="4">
                  <c:v>9.9332000000000004E-2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1.9166699999999998E-2</c:v>
                </c:pt>
                <c:pt idx="1">
                  <c:v>1.20305E-2</c:v>
                </c:pt>
                <c:pt idx="2">
                  <c:v>6.7346999999999997E-3</c:v>
                </c:pt>
                <c:pt idx="3">
                  <c:v>3.0793299999999999E-2</c:v>
                </c:pt>
                <c:pt idx="4">
                  <c:v>3.3782E-3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0.74080369999999995</c:v>
                </c:pt>
                <c:pt idx="1">
                  <c:v>0.69114430000000004</c:v>
                </c:pt>
                <c:pt idx="2">
                  <c:v>0.86923609999999996</c:v>
                </c:pt>
                <c:pt idx="3">
                  <c:v>0.59104159999999994</c:v>
                </c:pt>
                <c:pt idx="4">
                  <c:v>0.52640160000000003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Kent and Medway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0594923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2,165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2,476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481688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05160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40246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4869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111196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312573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421591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997190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480981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001313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945574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51257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752371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082870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493492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43486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80100350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85599227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2736270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47587404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74542428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35549164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11482422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19964593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95333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2770843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29785326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30051585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31256940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77335549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66158717"/>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0555192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47176145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21713778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07531283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97181347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1047734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00965051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3264152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1055720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6251517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16714717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03377736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09760944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19015201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05901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7193179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34013860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9625459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46938534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0476153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1529332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45773094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9452285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37524052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29909431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51784525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63203539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22389059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84934412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9383124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13496596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20454179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69328" y="622300"/>
            <a:ext cx="350929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Kent and Medway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46976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Kent and Medway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33296391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97023909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3566545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28203664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6102674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78546263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6593180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1469854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6405754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210678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8038645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1281748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92896369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5511276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6554197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96134737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2129699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2465234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1294528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79337023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5496732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3660008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7061939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06251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8849369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7250466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09549001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8892629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678404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9103632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84025482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76756250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76259479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6370244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88556510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79479032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2400703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27096426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1531218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5742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3629029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73664332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6759228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87705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87206736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69479666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4992445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06473936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5765434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36882740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09948751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2774927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9737481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93861449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241680975"/>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653628383"/>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733340664"/>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830629303"/>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839067157"/>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85792189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35298437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999424939"/>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508781255"/>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433253783"/>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10783730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617378412"/>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114517049"/>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329602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337390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247952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19029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390353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389390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55071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520803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41157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458332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189566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11461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575313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23260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91492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547295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789103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4296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30877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33828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175831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47140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795709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786175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57499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336227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13916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56621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1034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991189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324128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478804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96207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272653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356825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325693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164313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64257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947851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79274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714410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242481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708155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999471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840338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424662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71058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07271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71277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6280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790568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956182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952701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18642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544179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099900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905057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713418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94201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313183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257980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12451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536109829"/>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Dartford and Gravesham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Maidstone and Tunbridge Wells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Medway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Kent Hospitals University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2,476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84685044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6759068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2,476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91018046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2,476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69328" y="622300"/>
            <a:ext cx="3509295" cy="276999"/>
          </a:xfrm>
          <a:prstGeom prst="rect">
            <a:avLst/>
          </a:prstGeom>
          <a:noFill/>
        </p:spPr>
        <p:txBody>
          <a:bodyPr wrap="none" rtlCol="0">
            <a:spAutoFit/>
          </a:bodyPr>
          <a:lstStyle/>
          <a:p>
            <a:pPr algn="r"/>
            <a:r>
              <a:rPr lang="en-GB" sz="1200" b="1">
                <a:solidFill>
                  <a:srgbClr val="336E9F"/>
                </a:solidFill>
                <a:latin typeface="Arial"/>
                <a:cs typeface="Arial"/>
              </a:rPr>
              <a:t>NHS Kent and Medway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25850</Words>
  <Application>Microsoft Office PowerPoint</Application>
  <PresentationFormat>Custom</PresentationFormat>
  <Paragraphs>6491</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