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349" r:id="rId8"/>
    <p:sldId id="350"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3.8082699999999997E-2</c:v>
                </c:pt>
                <c:pt idx="1">
                  <c:v>4.71759E-2</c:v>
                </c:pt>
                <c:pt idx="2">
                  <c:v>1.55246E-2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5.1032399999999999E-2</c:v>
                </c:pt>
                <c:pt idx="1">
                  <c:v>7.0444400000000004E-2</c:v>
                </c:pt>
                <c:pt idx="2">
                  <c:v>2.3420199999999999E-2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9.2257999999999993E-3</c:v>
                </c:pt>
                <c:pt idx="1">
                  <c:v>1.2826300000000001E-2</c:v>
                </c:pt>
                <c:pt idx="2">
                  <c:v>7.7605E-3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0.90912720000000002</c:v>
                </c:pt>
                <c:pt idx="1">
                  <c:v>0.86985060000000003</c:v>
                </c:pt>
                <c:pt idx="2">
                  <c:v>0.95658290000000001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0.83165979999999995</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1.8432299999999999E-2</c:v>
                </c:pt>
                <c:pt idx="1">
                  <c:v>7.5209999999999999E-3</c:v>
                </c:pt>
                <c:pt idx="2">
                  <c:v>1.1264E-2</c:v>
                </c:pt>
                <c:pt idx="3">
                  <c:v>4.2824099999999997E-2</c:v>
                </c:pt>
                <c:pt idx="4">
                  <c:v>6.1488099999999997E-2</c:v>
                </c:pt>
                <c:pt idx="5">
                  <c:v>2.5156100000000001E-2</c:v>
                </c:pt>
                <c:pt idx="6">
                  <c:v>2.3476799999999999E-2</c:v>
                </c:pt>
                <c:pt idx="7">
                  <c:v>2.19496E-2</c:v>
                </c:pt>
                <c:pt idx="8">
                  <c:v>3.6654199999999998E-2</c:v>
                </c:pt>
                <c:pt idx="9">
                  <c:v>2.92573E-2</c:v>
                </c:pt>
                <c:pt idx="10">
                  <c:v>6.9424399999999997E-2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3.6152700000000003E-2</c:v>
                </c:pt>
                <c:pt idx="1">
                  <c:v>4.2828600000000001E-2</c:v>
                </c:pt>
                <c:pt idx="2">
                  <c:v>5.0538800000000002E-2</c:v>
                </c:pt>
                <c:pt idx="3">
                  <c:v>9.0050000000000005E-2</c:v>
                </c:pt>
                <c:pt idx="4">
                  <c:v>7.6827599999999996E-2</c:v>
                </c:pt>
                <c:pt idx="5">
                  <c:v>4.15062E-2</c:v>
                </c:pt>
                <c:pt idx="6">
                  <c:v>4.71805E-2</c:v>
                </c:pt>
                <c:pt idx="7">
                  <c:v>5.7893E-2</c:v>
                </c:pt>
                <c:pt idx="8">
                  <c:v>9.5973699999999995E-2</c:v>
                </c:pt>
                <c:pt idx="9">
                  <c:v>8.2469700000000007E-2</c:v>
                </c:pt>
                <c:pt idx="10">
                  <c:v>0.12504299999999999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6.1203000000000004E-3</c:v>
                </c:pt>
                <c:pt idx="1">
                  <c:v>3.8629700000000003E-2</c:v>
                </c:pt>
                <c:pt idx="2">
                  <c:v>1.55657E-2</c:v>
                </c:pt>
                <c:pt idx="3">
                  <c:v>2.9963099999999999E-2</c:v>
                </c:pt>
                <c:pt idx="4">
                  <c:v>9.5239900000000002E-2</c:v>
                </c:pt>
                <c:pt idx="5">
                  <c:v>5.7907999999999996E-3</c:v>
                </c:pt>
                <c:pt idx="6">
                  <c:v>2.4946300000000001E-2</c:v>
                </c:pt>
                <c:pt idx="7">
                  <c:v>2.8188899999999999E-2</c:v>
                </c:pt>
                <c:pt idx="8">
                  <c:v>3.01552E-2</c:v>
                </c:pt>
                <c:pt idx="9">
                  <c:v>2.8410399999999999E-2</c:v>
                </c:pt>
                <c:pt idx="10">
                  <c:v>1.7295899999999999E-2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7.4097700000000002E-2</c:v>
                </c:pt>
                <c:pt idx="1">
                  <c:v>7.9360899999999998E-2</c:v>
                </c:pt>
                <c:pt idx="2">
                  <c:v>7.3242799999999997E-2</c:v>
                </c:pt>
                <c:pt idx="3">
                  <c:v>0.126612</c:v>
                </c:pt>
                <c:pt idx="4">
                  <c:v>2.69789E-2</c:v>
                </c:pt>
                <c:pt idx="5">
                  <c:v>0.1053135</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0.89660580000000001</c:v>
                </c:pt>
                <c:pt idx="1">
                  <c:v>0.86894090000000002</c:v>
                </c:pt>
                <c:pt idx="2">
                  <c:v>0.88511169999999995</c:v>
                </c:pt>
                <c:pt idx="3">
                  <c:v>0.83064420000000005</c:v>
                </c:pt>
                <c:pt idx="4">
                  <c:v>0.8540605</c:v>
                </c:pt>
                <c:pt idx="5">
                  <c:v>0.86407880000000004</c:v>
                </c:pt>
                <c:pt idx="6">
                  <c:v>0.83415799999999996</c:v>
                </c:pt>
                <c:pt idx="7">
                  <c:v>0.84258540000000004</c:v>
                </c:pt>
                <c:pt idx="8">
                  <c:v>0.78844360000000002</c:v>
                </c:pt>
                <c:pt idx="9">
                  <c:v>0.82269700000000001</c:v>
                </c:pt>
                <c:pt idx="10">
                  <c:v>0.77722080000000004</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4.0082300000000001E-2</c:v>
                </c:pt>
                <c:pt idx="1">
                  <c:v>3.9971699999999999E-2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4.9521099999999998E-2</c:v>
                </c:pt>
                <c:pt idx="1">
                  <c:v>6.9475400000000007E-2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2.2825399999999999E-2</c:v>
                </c:pt>
                <c:pt idx="1">
                  <c:v>3.4207799999999997E-2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0.86152689999999998</c:v>
                </c:pt>
                <c:pt idx="1">
                  <c:v>0.81877829999999996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5.2660899999999997E-2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0.26577790000000001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3.8192200000000003E-2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8.9688566999999999</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7.6062999999999999E-3</c:v>
                </c:pt>
                <c:pt idx="1">
                  <c:v>1.9303299999999999E-2</c:v>
                </c:pt>
                <c:pt idx="2">
                  <c:v>3.12727E-2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4.54537E-2</c:v>
                </c:pt>
                <c:pt idx="1">
                  <c:v>4.9860300000000003E-2</c:v>
                </c:pt>
                <c:pt idx="2">
                  <c:v>0.15840029999999999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4.0318999999999997E-3</c:v>
                </c:pt>
                <c:pt idx="1">
                  <c:v>9.3335999999999992E-3</c:v>
                </c:pt>
                <c:pt idx="2">
                  <c:v>7.0236199999999999E-2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0.90971679999999999</c:v>
                </c:pt>
                <c:pt idx="1">
                  <c:v>0.8785674</c:v>
                </c:pt>
                <c:pt idx="2">
                  <c:v>0.41552719999999999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0.59748959999999995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1.6939900000000001E-2</c:v>
                </c:pt>
                <c:pt idx="1">
                  <c:v>1.98236E-2</c:v>
                </c:pt>
                <c:pt idx="2">
                  <c:v>3.9743000000000001E-3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0.1309652</c:v>
                </c:pt>
                <c:pt idx="1">
                  <c:v>5.6849499999999997E-2</c:v>
                </c:pt>
                <c:pt idx="2">
                  <c:v>9.4488299999999997E-2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3.2705199999999997E-2</c:v>
                </c:pt>
                <c:pt idx="1">
                  <c:v>3.4309899999999997E-2</c:v>
                </c:pt>
                <c:pt idx="2">
                  <c:v>1.62618E-2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0.35267009999999999</c:v>
                </c:pt>
                <c:pt idx="1">
                  <c:v>0.81359170000000003</c:v>
                </c:pt>
                <c:pt idx="2">
                  <c:v>0.67026770000000002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3.8158600000000001E-2</c:v>
                </c:pt>
                <c:pt idx="1">
                  <c:v>3.16011E-2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0.1017522</c:v>
                </c:pt>
                <c:pt idx="1">
                  <c:v>4.8526E-2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3.0347099999999998E-2</c:v>
                </c:pt>
                <c:pt idx="1">
                  <c:v>2.5516199999999999E-2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0.52392380000000005</c:v>
                </c:pt>
                <c:pt idx="1">
                  <c:v>0.2357071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3.9243899999999998E-2</c:v>
                </c:pt>
                <c:pt idx="1">
                  <c:v>1.4153799999999999E-2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7.1539000000000005E-2</c:v>
                </c:pt>
                <c:pt idx="1">
                  <c:v>0.13421730000000001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2.5700000000000001E-2</c:v>
                </c:pt>
                <c:pt idx="1">
                  <c:v>2.8934E-3</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0.39615489999999998</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0.63180720000000001</c:v>
                </c:pt>
                <c:pt idx="1">
                  <c:v>0.54341649999999997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0.79648609999999997</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0.79308250000000002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0.78115120000000005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0.78036810000000001</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0.84992639999999997</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0.85039370000000003</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0.84664130000000004</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0.83908749999999999</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0.92276000000000002</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0.92616580000000004</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0.93795859999999998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0.93790430000000002</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5.4505999999999999E-2</c:v>
                </c:pt>
                <c:pt idx="1">
                  <c:v>2.43313E-2</c:v>
                </c:pt>
                <c:pt idx="2">
                  <c:v>2.16201E-2</c:v>
                </c:pt>
                <c:pt idx="3">
                  <c:v>1.12038E-2</c:v>
                </c:pt>
                <c:pt idx="4">
                  <c:v>2.13525E-2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5.25884E-2</c:v>
                </c:pt>
                <c:pt idx="1">
                  <c:v>4.9806000000000003E-2</c:v>
                </c:pt>
                <c:pt idx="2">
                  <c:v>4.7525699999999997E-2</c:v>
                </c:pt>
                <c:pt idx="3">
                  <c:v>4.2182999999999998E-2</c:v>
                </c:pt>
                <c:pt idx="4">
                  <c:v>5.79128E-2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1.42732E-2</c:v>
                </c:pt>
                <c:pt idx="1">
                  <c:v>2.83892E-2</c:v>
                </c:pt>
                <c:pt idx="2">
                  <c:v>2.5401400000000001E-2</c:v>
                </c:pt>
                <c:pt idx="3">
                  <c:v>5.3312000000000003E-3</c:v>
                </c:pt>
                <c:pt idx="4">
                  <c:v>1.8768300000000002E-2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0.82493320000000003</c:v>
                </c:pt>
                <c:pt idx="1">
                  <c:v>0.74549129999999997</c:v>
                </c:pt>
                <c:pt idx="2">
                  <c:v>0.7636908</c:v>
                </c:pt>
                <c:pt idx="3">
                  <c:v>0.84977829999999999</c:v>
                </c:pt>
                <c:pt idx="4">
                  <c:v>0.84828749999999997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0.6330498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0.66792450000000003</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0.68143620000000005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0.70794389999999996</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0.75550119999999998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0.7893114</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0.79201679999999997</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0.80383800000000005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0.75622920000000005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0.74378489999999997</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0.76705140000000005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0.77072399999999996</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0.72632890000000006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0.71908399999999995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0.73880990000000002</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0.75092349999999997</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0.70407719999999996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0.74810399999999999</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0.80898879999999995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0.82952650000000006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0.93722629999999996</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0.94367049999999997</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0.94594590000000001</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0.95973149999999996</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0.79050419999999999</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0.77622800000000003</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0.79886509999999999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0.82013510000000001</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0.96151900000000001</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0.96321279999999998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0.96963820000000001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0.95660500000000004</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0.87220450000000005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0.88227420000000001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0.87441550000000001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0.88936539999999997</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0.89432179999999994</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0.89829579999999998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0.91069460000000002</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8.8578000000000007E-3</c:v>
                </c:pt>
                <c:pt idx="1">
                  <c:v>2.0408800000000001E-2</c:v>
                </c:pt>
                <c:pt idx="2">
                  <c:v>8.4188200000000005E-2</c:v>
                </c:pt>
                <c:pt idx="3">
                  <c:v>1.7644099999999999E-2</c:v>
                </c:pt>
                <c:pt idx="4">
                  <c:v>6.0761000000000001E-3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3.2780700000000003E-2</c:v>
                </c:pt>
                <c:pt idx="1">
                  <c:v>4.7666399999999998E-2</c:v>
                </c:pt>
                <c:pt idx="2">
                  <c:v>5.1730499999999999E-2</c:v>
                </c:pt>
                <c:pt idx="3">
                  <c:v>5.4045200000000002E-2</c:v>
                </c:pt>
                <c:pt idx="4">
                  <c:v>2.64338E-2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3.1004000000000001E-3</c:v>
                </c:pt>
                <c:pt idx="1">
                  <c:v>8.4556000000000006E-3</c:v>
                </c:pt>
                <c:pt idx="2">
                  <c:v>2.68609E-2</c:v>
                </c:pt>
                <c:pt idx="3">
                  <c:v>7.1728E-3</c:v>
                </c:pt>
                <c:pt idx="4">
                  <c:v>7.4745000000000002E-3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5.46899E-2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0.93742530000000002</c:v>
                </c:pt>
                <c:pt idx="1">
                  <c:v>0.83641330000000003</c:v>
                </c:pt>
                <c:pt idx="2">
                  <c:v>0.78005820000000003</c:v>
                </c:pt>
                <c:pt idx="3">
                  <c:v>0.81344799999999995</c:v>
                </c:pt>
                <c:pt idx="4">
                  <c:v>0.95889080000000004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0.80896780000000001</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0.83076919999999999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0.83008850000000001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0.84970409999999996</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0.82874999999999999</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0.83392770000000005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0.84016820000000003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0.85226080000000004</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0.72519800000000001</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0.70455820000000002</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0.74357479999999998</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0.76309660000000001</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0.58097169999999998</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0.59941230000000001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0.75694799999999995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0.81107099999999999</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0.8477865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0.85697259999999997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0.79522610000000005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0.80998970000000003</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0.80095539999999998</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0.80939810000000001</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0.82940919999999996</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0.82639649999999998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0.8447694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0.84966589999999997</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0.68496420000000002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0.69626169999999998</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0.72497659999999997</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0.73958330000000005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0.76212369999999996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0.77653059999999996</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0.77707009999999999</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0.7897246</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0.86701300000000003</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0.88827500000000004</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0.90858209999999995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0.92599390000000004</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2.4703099999999999E-2</c:v>
                </c:pt>
                <c:pt idx="1">
                  <c:v>2.3607099999999999E-2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5.2498700000000002E-2</c:v>
                </c:pt>
                <c:pt idx="1">
                  <c:v>8.2948300000000003E-2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9.1514999999999999E-3</c:v>
                </c:pt>
                <c:pt idx="1">
                  <c:v>4.1204600000000001E-2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0.79085899999999998</c:v>
                </c:pt>
                <c:pt idx="1">
                  <c:v>0.70072749999999995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0.99163179999999995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0.98477159999999997</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0.98232319999999995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0.99017200000000005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0.93480030000000003</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0.94100289999999998</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0.94881890000000002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0.94249510000000003</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0.68101029999999996</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0.63875000000000004</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0.6596535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0.67444570000000004</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0.74681240000000004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0.68998789999999999</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0.71097560000000004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0.72013649999999996</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0.68248180000000003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0.68878170000000005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0.7292419</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0.70157659999999999</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0.63258429999999999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0.65714289999999997</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0.69452449999999999</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0.72391019999999995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0.81557740000000001</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0.7947805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0.77078380000000002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0.77753059999999996</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0.89718880000000001</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0.88662790000000002</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0.90517239999999999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0.89923220000000004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0.79614839999999998</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0.80787039999999999</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0.81357950000000001</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0.82020439999999994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0.88294930000000005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0.8677184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0.88083540000000005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0.86059909999999995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6.7915199999999995E-2</c:v>
                </c:pt>
                <c:pt idx="1">
                  <c:v>3.6002100000000002E-2</c:v>
                </c:pt>
                <c:pt idx="2">
                  <c:v>5.2653199999999997E-2</c:v>
                </c:pt>
                <c:pt idx="3">
                  <c:v>4.1181099999999998E-2</c:v>
                </c:pt>
                <c:pt idx="4">
                  <c:v>4.9232600000000001E-2</c:v>
                </c:pt>
                <c:pt idx="5">
                  <c:v>1.70978E-2</c:v>
                </c:pt>
                <c:pt idx="6">
                  <c:v>4.6909300000000001E-2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5.4044599999999998E-2</c:v>
                </c:pt>
                <c:pt idx="1">
                  <c:v>6.4751100000000006E-2</c:v>
                </c:pt>
                <c:pt idx="2">
                  <c:v>5.9252399999999997E-2</c:v>
                </c:pt>
                <c:pt idx="3">
                  <c:v>5.8926699999999999E-2</c:v>
                </c:pt>
                <c:pt idx="4">
                  <c:v>8.3990800000000004E-2</c:v>
                </c:pt>
                <c:pt idx="5">
                  <c:v>5.1183699999999999E-2</c:v>
                </c:pt>
                <c:pt idx="6">
                  <c:v>4.2726500000000001E-2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3.8986199999999999E-2</c:v>
                </c:pt>
                <c:pt idx="1">
                  <c:v>1.6898900000000001E-2</c:v>
                </c:pt>
                <c:pt idx="2">
                  <c:v>1.45351E-2</c:v>
                </c:pt>
                <c:pt idx="3">
                  <c:v>3.6826200000000003E-2</c:v>
                </c:pt>
                <c:pt idx="4">
                  <c:v>2.01513E-2</c:v>
                </c:pt>
                <c:pt idx="5">
                  <c:v>2.5703199999999999E-2</c:v>
                </c:pt>
                <c:pt idx="6">
                  <c:v>2.1050599999999999E-2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0.77790919999999997</c:v>
                </c:pt>
                <c:pt idx="1">
                  <c:v>0.72744419999999999</c:v>
                </c:pt>
                <c:pt idx="2">
                  <c:v>0.70094719999999999</c:v>
                </c:pt>
                <c:pt idx="3">
                  <c:v>0.72551429999999995</c:v>
                </c:pt>
                <c:pt idx="4">
                  <c:v>0.67402430000000002</c:v>
                </c:pt>
                <c:pt idx="5">
                  <c:v>0.83636730000000004</c:v>
                </c:pt>
                <c:pt idx="6">
                  <c:v>0.87112860000000003</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0.89667569999999996</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0.87395959999999995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0.87649880000000002</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0.87010080000000001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0.86693960000000003</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0.83011049999999997</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0.84059950000000005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0.83891749999999998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0.86825050000000004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0.86581779999999997</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0.82874619999999999</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0.85925929999999995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0.83838380000000001</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0.85470089999999999</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0.81081080000000005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0.84365780000000001</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0.80188680000000001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0.82295079999999998</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0.88814020000000005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0.90136570000000005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0.88468159999999996</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0.88322369999999994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0.8558211</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0.86936519999999995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0.86923079999999997</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0.86865669999999995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0.75699749999999999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0.75968990000000003</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0.76872960000000001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0.77872799999999998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0.81016949999999999</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0.82051280000000004</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0.77741939999999998</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0.77926419999999996</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3.3385100000000001E-2</c:v>
                </c:pt>
                <c:pt idx="1">
                  <c:v>8.9276000000000008E-3</c:v>
                </c:pt>
                <c:pt idx="2">
                  <c:v>4.3783500000000003E-2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4.6490499999999997E-2</c:v>
                </c:pt>
                <c:pt idx="1">
                  <c:v>6.2731300000000004E-2</c:v>
                </c:pt>
                <c:pt idx="2">
                  <c:v>0.11289829999999999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1.0671E-2</c:v>
                </c:pt>
                <c:pt idx="1">
                  <c:v>1.7591499999999999E-2</c:v>
                </c:pt>
                <c:pt idx="2">
                  <c:v>1.18698E-2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0.9251762</c:v>
                </c:pt>
                <c:pt idx="1">
                  <c:v>0.78986199999999995</c:v>
                </c:pt>
                <c:pt idx="2">
                  <c:v>0.72986499999999999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0.86411150000000003</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0.84060400000000002</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0.8334956</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0.53016549999999996</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0.50982959999999999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0.55326229999999998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0.58355800000000002</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0.58831710000000004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0.57853109999999996</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0.61271679999999995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0.63027149999999998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0.86324789999999996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0.87727909999999998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0.88433910000000004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0.90669520000000003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0.70181819999999995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0.7125551</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0.72537660000000004</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0.7302594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0.74596949999999995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0.74101479999999997</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0.74972380000000005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0.76692139999999998</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0.34514929999999999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0.3454545</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0.31701030000000002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0.36049379999999998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0.1717738</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0.197878</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0.20475930000000001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0.23205339999999999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0.41167880000000001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0.44007000000000002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0.46965699999999999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0.52214020000000005</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1.8917199999999999E-2</c:v>
                </c:pt>
                <c:pt idx="1">
                  <c:v>1.6731200000000002E-2</c:v>
                </c:pt>
                <c:pt idx="2">
                  <c:v>7.4522E-3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7.6014200000000004E-2</c:v>
                </c:pt>
                <c:pt idx="1">
                  <c:v>2.9403800000000001E-2</c:v>
                </c:pt>
                <c:pt idx="2">
                  <c:v>1.4334100000000001E-2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2.9995399999999998E-2</c:v>
                </c:pt>
                <c:pt idx="1">
                  <c:v>6.5335999999999997E-3</c:v>
                </c:pt>
                <c:pt idx="2">
                  <c:v>3.8386000000000002E-3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0.76066230000000001</c:v>
                </c:pt>
                <c:pt idx="1">
                  <c:v>0.94269130000000001</c:v>
                </c:pt>
                <c:pt idx="2">
                  <c:v>0.99038590000000004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0.51295900000000005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0.53825860000000003</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0.54347829999999997</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0.54778890000000002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0.54101440000000001</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0.56679539999999995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0.6303318</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0.63451389999999996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0.3717201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0.37117899999999998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0.38194440000000002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0.40686270000000002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0.88020180000000003</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0.87197939999999996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0.86762360000000005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0.87759450000000006</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0.90770569999999995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0.89406099999999999</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0.90211350000000001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0.90869089999999997</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0.64198189999999999</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0.62468029999999997</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0.6482213</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0.66757489999999997</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0.77276909999999999</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0.79567569999999999</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0.80139369999999999</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0.81444439999999996</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8.9139505000000003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8.9045620999999997</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8.9086406</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8.9869210000000006</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0">
                  <c:v>2</c:v>
                </c:pt>
                <c:pt idx="1">
                  <c:v>1</c:v>
                </c:pt>
                <c:pt idx="2">
                  <c:v>3</c:v>
                </c:pt>
                <c:pt idx="3">
                  <c:v>4</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50</c:v>
                </c:pt>
                <c:pt idx="1">
                  <c:v>59</c:v>
                </c:pt>
                <c:pt idx="2">
                  <c:v>56</c:v>
                </c:pt>
                <c:pt idx="3">
                  <c:v>56</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9</c:v>
                </c:pt>
                <c:pt idx="1">
                  <c:v>1</c:v>
                </c:pt>
                <c:pt idx="2">
                  <c:v>2</c:v>
                </c:pt>
                <c:pt idx="3">
                  <c:v>1</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5.9697999999999999E-3</c:v>
                </c:pt>
                <c:pt idx="1">
                  <c:v>1.45921E-2</c:v>
                </c:pt>
                <c:pt idx="2">
                  <c:v>1.67601E-2</c:v>
                </c:pt>
                <c:pt idx="3">
                  <c:v>2.8070000000000001E-2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5.6938500000000003E-2</c:v>
                </c:pt>
                <c:pt idx="1">
                  <c:v>5.8568299999999997E-2</c:v>
                </c:pt>
                <c:pt idx="2">
                  <c:v>4.7193100000000002E-2</c:v>
                </c:pt>
                <c:pt idx="3">
                  <c:v>8.2468799999999995E-2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7.2065000000000002E-3</c:v>
                </c:pt>
                <c:pt idx="1">
                  <c:v>2.13514E-2</c:v>
                </c:pt>
                <c:pt idx="2">
                  <c:v>9.6091000000000006E-3</c:v>
                </c:pt>
                <c:pt idx="3">
                  <c:v>2.52088E-2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0.84308640000000001</c:v>
                </c:pt>
                <c:pt idx="1">
                  <c:v>0.80571590000000004</c:v>
                </c:pt>
                <c:pt idx="2">
                  <c:v>0.85248760000000001</c:v>
                </c:pt>
                <c:pt idx="3">
                  <c:v>0.60255749999999997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2.6185699999999999E-2</c:v>
                </c:pt>
                <c:pt idx="1">
                  <c:v>1.7742000000000001E-2</c:v>
                </c:pt>
                <c:pt idx="2">
                  <c:v>2.1961899999999999E-2</c:v>
                </c:pt>
                <c:pt idx="3">
                  <c:v>2.5795100000000001E-2</c:v>
                </c:pt>
                <c:pt idx="4">
                  <c:v>1.5313500000000001E-2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5.2045800000000003E-2</c:v>
                </c:pt>
                <c:pt idx="1">
                  <c:v>7.4060399999999998E-2</c:v>
                </c:pt>
                <c:pt idx="2">
                  <c:v>5.1810799999999997E-2</c:v>
                </c:pt>
                <c:pt idx="3">
                  <c:v>7.9445399999999999E-2</c:v>
                </c:pt>
                <c:pt idx="4">
                  <c:v>0.10222199999999999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1.7431100000000001E-2</c:v>
                </c:pt>
                <c:pt idx="1">
                  <c:v>1.0585499999999999E-2</c:v>
                </c:pt>
                <c:pt idx="2">
                  <c:v>5.3204999999999997E-3</c:v>
                </c:pt>
                <c:pt idx="3">
                  <c:v>2.9278700000000001E-2</c:v>
                </c:pt>
                <c:pt idx="4">
                  <c:v>1.9331999999999999E-3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0.39089000000000002</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0.76644659999999998</c:v>
                </c:pt>
                <c:pt idx="1">
                  <c:v>0.72821650000000004</c:v>
                </c:pt>
                <c:pt idx="2">
                  <c:v>0.90333030000000003</c:v>
                </c:pt>
                <c:pt idx="3">
                  <c:v>0.63483299999999998</c:v>
                </c:pt>
                <c:pt idx="4">
                  <c:v>0.58804719999999999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Humber and North Yorkshire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974893298"/>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1,763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1,919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3109396"/>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631445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981208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9297428"/>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3599799"/>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3557399"/>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778069"/>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6680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9991384"/>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2097049"/>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8805032"/>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5862552"/>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6164295"/>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8682547"/>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586284"/>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993889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282146181"/>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99702145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598078350"/>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859863418"/>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478117316"/>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051965517"/>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83884239"/>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836121862"/>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88672305"/>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1842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50506640"/>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38984205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891044984"/>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566012665"/>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4087241381"/>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267708897"/>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356851031"/>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438473291"/>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436625649"/>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341546566"/>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5495926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90782520"/>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60643377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87697146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862656956"/>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646195798"/>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777299507"/>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644953073"/>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602515670"/>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824403877"/>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645326899"/>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643500087"/>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898277068"/>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581533092"/>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358609757"/>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4126301232"/>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595951911"/>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339757686"/>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4230856305"/>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898300432"/>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271106804"/>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150210310"/>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571005620"/>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91602023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63060546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106183092"/>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332498847"/>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817393537"/>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966224" y="622300"/>
            <a:ext cx="431239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Humber and North Yorkshire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6135013"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NHS Humber and North Yorkshire Integrated Care Board</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497153176"/>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644609356"/>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01619348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10871451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61625440"/>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925060613"/>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28930695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420373755"/>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685702119"/>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004356064"/>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248039260"/>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632880655"/>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380608075"/>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744782204"/>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053174311"/>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764484945"/>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170814639"/>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471062127"/>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97070208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897654205"/>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606214851"/>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139838428"/>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572270886"/>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707808050"/>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569280756"/>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622665018"/>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065524433"/>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68307547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692927238"/>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990100149"/>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90115172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008315145"/>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6120586"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NHS Humber and North Yorkshire Integrated Care Board</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923004548"/>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337393955"/>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139779354"/>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05281004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662620720"/>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74305283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69531834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904898641"/>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429292417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74173576"/>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845223781"/>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050149311"/>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2469134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155226284"/>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69797305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64929849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46116517"/>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43167655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36968416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76863969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2005420221"/>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2668764761"/>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3504240131"/>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2712128389"/>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2113257217"/>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2176643122"/>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1424947330"/>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4211418859"/>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2145527018"/>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288797469"/>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3877253106"/>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1081360528"/>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4003279391"/>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1202431062"/>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9978694"/>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8879897"/>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0559072"/>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876785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221144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258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5379559"/>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279722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231301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4017876"/>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7632580"/>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2794185"/>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419880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922764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157599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8457074"/>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853409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519454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569401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897701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9881841"/>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0454415"/>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441709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273091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9552706"/>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7287048"/>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320471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997407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5791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6620278"/>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225554"/>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626799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1609586"/>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900759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8663884"/>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0090407"/>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170219"/>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319312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754803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4832417"/>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7808755"/>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8733804"/>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5227286"/>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879971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909456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1726156"/>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14194"/>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7264901"/>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770921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4367840"/>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48283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3385611"/>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1478670"/>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678777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9218954"/>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352393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33275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455834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450748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3129351"/>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7039636"/>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6398307"/>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3889571976"/>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RCD</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Harrogate and District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RJL</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Northern Lincolnshire and Goole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RWA</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Hull University Teaching Hospitals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RCB</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York and Scarborough Teaching Hospitals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1,919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3,418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56</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678095867"/>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805399075"/>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1,919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4197691745"/>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1,919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966224" y="622300"/>
            <a:ext cx="4312399" cy="276999"/>
          </a:xfrm>
          <a:prstGeom prst="rect">
            <a:avLst/>
          </a:prstGeom>
          <a:noFill/>
        </p:spPr>
        <p:txBody>
          <a:bodyPr wrap="none" rtlCol="0">
            <a:spAutoFit/>
          </a:bodyPr>
          <a:lstStyle/>
          <a:p>
            <a:pPr algn="r"/>
            <a:r>
              <a:rPr lang="en-GB" sz="1200" b="1">
                <a:solidFill>
                  <a:srgbClr val="336E9F"/>
                </a:solidFill>
                <a:latin typeface="Arial"/>
                <a:cs typeface="Arial"/>
              </a:rPr>
              <a:t>NHS Humber and North Yorkshire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25393</Words>
  <Application>Microsoft Office PowerPoint</Application>
  <PresentationFormat>Custom</PresentationFormat>
  <Paragraphs>6406</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263</cp:revision>
  <dcterms:created xsi:type="dcterms:W3CDTF">2024-10-14T12:39:43Z</dcterms:created>
  <dcterms:modified xsi:type="dcterms:W3CDTF">2025-07-16T16:52:04Z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