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3.7428400000000001E-2</c:v>
                </c:pt>
                <c:pt idx="1">
                  <c:v>4.6473E-2</c:v>
                </c:pt>
                <c:pt idx="2">
                  <c:v>1.47867E-2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5.2340999999999999E-2</c:v>
                </c:pt>
                <c:pt idx="1">
                  <c:v>7.18501E-2</c:v>
                </c:pt>
                <c:pt idx="2">
                  <c:v>2.4895899999999999E-2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8.5714999999999993E-3</c:v>
                </c:pt>
                <c:pt idx="1">
                  <c:v>1.2123399999999999E-2</c:v>
                </c:pt>
                <c:pt idx="2">
                  <c:v>7.0226000000000004E-3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0.92517939999999999</c:v>
                </c:pt>
                <c:pt idx="1">
                  <c:v>0.83209789999999995</c:v>
                </c:pt>
                <c:pt idx="2">
                  <c:v>0.96485659999999995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1.7058500000000001E-2</c:v>
                </c:pt>
                <c:pt idx="1">
                  <c:v>3.9795000000000004E-3</c:v>
                </c:pt>
                <c:pt idx="2">
                  <c:v>7.2259999999999998E-3</c:v>
                </c:pt>
                <c:pt idx="3">
                  <c:v>3.7091899999999997E-2</c:v>
                </c:pt>
                <c:pt idx="4">
                  <c:v>6.1267299999999997E-2</c:v>
                </c:pt>
                <c:pt idx="5">
                  <c:v>2.3643600000000001E-2</c:v>
                </c:pt>
                <c:pt idx="6">
                  <c:v>1.9346599999999999E-2</c:v>
                </c:pt>
                <c:pt idx="7">
                  <c:v>1.76201E-2</c:v>
                </c:pt>
                <c:pt idx="8">
                  <c:v>3.0855E-2</c:v>
                </c:pt>
                <c:pt idx="9">
                  <c:v>2.8960400000000001E-2</c:v>
                </c:pt>
                <c:pt idx="10">
                  <c:v>6.8825700000000004E-2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3.8900299999999999E-2</c:v>
                </c:pt>
                <c:pt idx="1">
                  <c:v>4.9911499999999998E-2</c:v>
                </c:pt>
                <c:pt idx="2">
                  <c:v>5.8614800000000002E-2</c:v>
                </c:pt>
                <c:pt idx="3">
                  <c:v>0.10151449999999999</c:v>
                </c:pt>
                <c:pt idx="4">
                  <c:v>7.7269199999999996E-2</c:v>
                </c:pt>
                <c:pt idx="5">
                  <c:v>4.45312E-2</c:v>
                </c:pt>
                <c:pt idx="6">
                  <c:v>5.5440999999999997E-2</c:v>
                </c:pt>
                <c:pt idx="7">
                  <c:v>6.6552E-2</c:v>
                </c:pt>
                <c:pt idx="8">
                  <c:v>0.107572</c:v>
                </c:pt>
                <c:pt idx="9">
                  <c:v>8.3063499999999998E-2</c:v>
                </c:pt>
                <c:pt idx="10">
                  <c:v>0.1262403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4.7463999999999996E-3</c:v>
                </c:pt>
                <c:pt idx="1">
                  <c:v>3.5088300000000003E-2</c:v>
                </c:pt>
                <c:pt idx="2">
                  <c:v>1.15277E-2</c:v>
                </c:pt>
                <c:pt idx="3">
                  <c:v>2.42309E-2</c:v>
                </c:pt>
                <c:pt idx="4">
                  <c:v>9.5019199999999998E-2</c:v>
                </c:pt>
                <c:pt idx="5">
                  <c:v>4.2782999999999996E-3</c:v>
                </c:pt>
                <c:pt idx="6">
                  <c:v>2.0816100000000001E-2</c:v>
                </c:pt>
                <c:pt idx="7">
                  <c:v>2.3859399999999999E-2</c:v>
                </c:pt>
                <c:pt idx="8">
                  <c:v>2.4355999999999999E-2</c:v>
                </c:pt>
                <c:pt idx="9">
                  <c:v>2.8113599999999999E-2</c:v>
                </c:pt>
                <c:pt idx="10">
                  <c:v>1.6697300000000002E-2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0.87366690000000002</c:v>
                </c:pt>
                <c:pt idx="1">
                  <c:v>0.83854030000000002</c:v>
                </c:pt>
                <c:pt idx="2">
                  <c:v>0.87418969999999996</c:v>
                </c:pt>
                <c:pt idx="3">
                  <c:v>0.78694719999999996</c:v>
                </c:pt>
                <c:pt idx="4">
                  <c:v>0.80850330000000004</c:v>
                </c:pt>
                <c:pt idx="5">
                  <c:v>0.86728879999999997</c:v>
                </c:pt>
                <c:pt idx="6">
                  <c:v>0.81968580000000002</c:v>
                </c:pt>
                <c:pt idx="7">
                  <c:v>0.81976729999999998</c:v>
                </c:pt>
                <c:pt idx="8">
                  <c:v>0.75345309999999999</c:v>
                </c:pt>
                <c:pt idx="9">
                  <c:v>0.79712899999999998</c:v>
                </c:pt>
                <c:pt idx="10">
                  <c:v>0.75517599999999996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3.7189199999999999E-2</c:v>
                </c:pt>
                <c:pt idx="1">
                  <c:v>3.8644199999999997E-2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5.5307299999999997E-2</c:v>
                </c:pt>
                <c:pt idx="1">
                  <c:v>7.2130399999999997E-2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1.99323E-2</c:v>
                </c:pt>
                <c:pt idx="1">
                  <c:v>3.2880199999999998E-2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0.87487610000000005</c:v>
                </c:pt>
                <c:pt idx="1">
                  <c:v>0.78192660000000003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4.9412999999999999E-2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0.27227370000000001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3.4944299999999998E-2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8.8786562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6.7057999999999996E-3</c:v>
                </c:pt>
                <c:pt idx="1">
                  <c:v>1.8353000000000001E-2</c:v>
                </c:pt>
                <c:pt idx="2">
                  <c:v>3.0858799999999999E-2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4.7254600000000001E-2</c:v>
                </c:pt>
                <c:pt idx="1">
                  <c:v>5.1760800000000003E-2</c:v>
                </c:pt>
                <c:pt idx="2">
                  <c:v>0.15922800000000001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3.1315000000000002E-3</c:v>
                </c:pt>
                <c:pt idx="1">
                  <c:v>8.3832999999999998E-3</c:v>
                </c:pt>
                <c:pt idx="2">
                  <c:v>6.9822300000000004E-2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0.89441090000000001</c:v>
                </c:pt>
                <c:pt idx="1">
                  <c:v>0.86397409999999997</c:v>
                </c:pt>
                <c:pt idx="2">
                  <c:v>0.48052070000000002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1.42954E-2</c:v>
                </c:pt>
                <c:pt idx="1">
                  <c:v>1.7298000000000001E-2</c:v>
                </c:pt>
                <c:pt idx="2">
                  <c:v>2.7445999999999998E-3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0.13625419999999999</c:v>
                </c:pt>
                <c:pt idx="1">
                  <c:v>6.19006E-2</c:v>
                </c:pt>
                <c:pt idx="2">
                  <c:v>9.6947800000000001E-2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3.0060699999999999E-2</c:v>
                </c:pt>
                <c:pt idx="1">
                  <c:v>3.1784300000000001E-2</c:v>
                </c:pt>
                <c:pt idx="2">
                  <c:v>1.50321E-2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0.29376190000000002</c:v>
                </c:pt>
                <c:pt idx="1">
                  <c:v>0.78076999999999996</c:v>
                </c:pt>
                <c:pt idx="2">
                  <c:v>0.60128300000000001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3.6088500000000003E-2</c:v>
                </c:pt>
                <c:pt idx="1">
                  <c:v>3.0004800000000002E-2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0.1058924</c:v>
                </c:pt>
                <c:pt idx="1">
                  <c:v>5.1718699999999999E-2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2.8277E-2</c:v>
                </c:pt>
                <c:pt idx="1">
                  <c:v>2.3919900000000001E-2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0.43832729999999998</c:v>
                </c:pt>
                <c:pt idx="1">
                  <c:v>0.2167396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3.7015699999999999E-2</c:v>
                </c:pt>
                <c:pt idx="1">
                  <c:v>1.18367E-2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7.5995499999999994E-2</c:v>
                </c:pt>
                <c:pt idx="1">
                  <c:v>0.13885149999999999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2.3471800000000001E-2</c:v>
                </c:pt>
                <c:pt idx="1">
                  <c:v>5.7629999999999997E-4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0.58009350000000004</c:v>
                </c:pt>
                <c:pt idx="1">
                  <c:v>0.51489110000000005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0.82605039999999996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0.79751039999999995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0.78739499999999996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0.78825350000000005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0.83277310000000004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0.8016529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0.8132992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0.82517479999999999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0.9321429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0.90534619999999999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0.9295272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0.91986920000000005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5.3019200000000002E-2</c:v>
                </c:pt>
                <c:pt idx="1">
                  <c:v>2.26757E-2</c:v>
                </c:pt>
                <c:pt idx="2">
                  <c:v>2.00007E-2</c:v>
                </c:pt>
                <c:pt idx="3">
                  <c:v>9.9325000000000004E-3</c:v>
                </c:pt>
                <c:pt idx="4">
                  <c:v>2.0208799999999999E-2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5.5562E-2</c:v>
                </c:pt>
                <c:pt idx="1">
                  <c:v>5.31171E-2</c:v>
                </c:pt>
                <c:pt idx="2">
                  <c:v>5.07646E-2</c:v>
                </c:pt>
                <c:pt idx="3">
                  <c:v>4.4725500000000001E-2</c:v>
                </c:pt>
                <c:pt idx="4">
                  <c:v>6.0200200000000002E-2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1.2786499999999999E-2</c:v>
                </c:pt>
                <c:pt idx="1">
                  <c:v>2.6733699999999999E-2</c:v>
                </c:pt>
                <c:pt idx="2">
                  <c:v>2.3782000000000001E-2</c:v>
                </c:pt>
                <c:pt idx="3">
                  <c:v>4.0600000000000002E-3</c:v>
                </c:pt>
                <c:pt idx="4">
                  <c:v>1.7624600000000001E-2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0.81993740000000004</c:v>
                </c:pt>
                <c:pt idx="1">
                  <c:v>0.73803419999999997</c:v>
                </c:pt>
                <c:pt idx="2">
                  <c:v>0.76261880000000004</c:v>
                </c:pt>
                <c:pt idx="3">
                  <c:v>0.84626500000000004</c:v>
                </c:pt>
                <c:pt idx="4">
                  <c:v>0.83989029999999998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0.63588109999999998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0.63493719999999998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0.65594859999999999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0.67311410000000005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0.79714289999999999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0.77700829999999999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0.77793900000000005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0.76525200000000004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0.74947660000000005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0.73043480000000005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0.75730180000000002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0.75658320000000001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0.70592330000000003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0.68884409999999996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0.71567270000000005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0.72480619999999996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0.68141589999999996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0.70944479999999999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0.76412959999999996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0.80942329999999996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0.95025300000000001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0.93827159999999998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0.94962219999999997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0.93817620000000002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0.76086960000000003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0.75722540000000005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0.78114479999999997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0.79182730000000001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0.94594590000000001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0.94728559999999995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0.95280719999999997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0.96318559999999998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0.82274250000000004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0.79967820000000001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0.82773110000000005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0.82872500000000004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0.92418769999999995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0.91944440000000005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0.91363309999999998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0.92231079999999999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7.5361999999999998E-3</c:v>
                </c:pt>
                <c:pt idx="1">
                  <c:v>1.8682600000000001E-2</c:v>
                </c:pt>
                <c:pt idx="2">
                  <c:v>8.2201800000000005E-2</c:v>
                </c:pt>
                <c:pt idx="3">
                  <c:v>1.5851400000000002E-2</c:v>
                </c:pt>
                <c:pt idx="4">
                  <c:v>4.9151999999999998E-3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3.5423900000000001E-2</c:v>
                </c:pt>
                <c:pt idx="1">
                  <c:v>5.1118999999999998E-2</c:v>
                </c:pt>
                <c:pt idx="2">
                  <c:v>5.5703200000000001E-2</c:v>
                </c:pt>
                <c:pt idx="3">
                  <c:v>5.7630599999999997E-2</c:v>
                </c:pt>
                <c:pt idx="4">
                  <c:v>2.8755599999999999E-2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1.7788000000000001E-3</c:v>
                </c:pt>
                <c:pt idx="1">
                  <c:v>6.7294E-3</c:v>
                </c:pt>
                <c:pt idx="2">
                  <c:v>2.48746E-2</c:v>
                </c:pt>
                <c:pt idx="3">
                  <c:v>5.3800999999999996E-3</c:v>
                </c:pt>
                <c:pt idx="4">
                  <c:v>6.3135999999999999E-3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0.92210159999999997</c:v>
                </c:pt>
                <c:pt idx="1">
                  <c:v>0.83008879999999996</c:v>
                </c:pt>
                <c:pt idx="2">
                  <c:v>0.80365759999999997</c:v>
                </c:pt>
                <c:pt idx="3">
                  <c:v>0.7973846</c:v>
                </c:pt>
                <c:pt idx="4">
                  <c:v>0.94115550000000003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0.80925780000000003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0.82045449999999998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0.81932439999999995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0.83394029999999997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0.82072829999999997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0.83389369999999996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0.84535369999999999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0.83698450000000002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0.67215689999999995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0.67555560000000003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0.70813769999999998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0.693133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0.53175589999999995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0.52913200000000005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0.73979589999999995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0.79170059999999998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0.81204229999999999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0.8377386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0.76408450000000006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0.75558559999999997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0.75830390000000003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0.79402209999999995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0.81024099999999999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0.80332610000000004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0.79910040000000004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0.82732830000000002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0.65638770000000002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0.66296809999999995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0.72031659999999997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0.72959180000000001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0.70357389999999997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0.72531900000000005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0.72478989999999999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0.75161710000000004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0.87336239999999998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0.89486549999999998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0.90008540000000004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0.91520239999999997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2.16749E-2</c:v>
                </c:pt>
                <c:pt idx="1">
                  <c:v>2.17316E-2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5.8555000000000003E-2</c:v>
                </c:pt>
                <c:pt idx="1">
                  <c:v>8.6699200000000004E-2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6.1232999999999999E-3</c:v>
                </c:pt>
                <c:pt idx="1">
                  <c:v>3.9329099999999999E-2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0.77234809999999998</c:v>
                </c:pt>
                <c:pt idx="1">
                  <c:v>0.67158839999999997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0.98165139999999995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0.98330240000000002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0.9912434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0.98003070000000003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0.9049587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0.89878539999999996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0.93270520000000001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0.94403890000000001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0.59672130000000001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0.60586320000000005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0.57551669999999999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0.62325580000000003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0.71360000000000001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0.703125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0.64992150000000004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0.71364320000000003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0.66561009999999998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0.66874999999999996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0.72305390000000003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0.55040319999999998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0.61372550000000003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0.60910819999999999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0.705036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0.75548590000000004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0.78810979999999997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0.75382260000000001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0.79209370000000001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0.87639060000000002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0.87454319999999997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0.86888889999999996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0.73058250000000002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0.74398759999999997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0.75721150000000004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0.77224740000000003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0.85805419999999999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0.86697970000000002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0.85758999999999996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0.87179490000000004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6.39353E-2</c:v>
                </c:pt>
                <c:pt idx="1">
                  <c:v>3.0600700000000002E-2</c:v>
                </c:pt>
                <c:pt idx="2">
                  <c:v>4.8121299999999999E-2</c:v>
                </c:pt>
                <c:pt idx="3">
                  <c:v>3.6940599999999997E-2</c:v>
                </c:pt>
                <c:pt idx="4">
                  <c:v>4.5458899999999997E-2</c:v>
                </c:pt>
                <c:pt idx="5">
                  <c:v>1.3657900000000001E-2</c:v>
                </c:pt>
                <c:pt idx="6">
                  <c:v>4.3736799999999999E-2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6.2004299999999998E-2</c:v>
                </c:pt>
                <c:pt idx="1">
                  <c:v>7.5553999999999996E-2</c:v>
                </c:pt>
                <c:pt idx="2">
                  <c:v>6.8316299999999996E-2</c:v>
                </c:pt>
                <c:pt idx="3">
                  <c:v>6.7407700000000001E-2</c:v>
                </c:pt>
                <c:pt idx="4">
                  <c:v>9.15382E-2</c:v>
                </c:pt>
                <c:pt idx="5">
                  <c:v>5.80636E-2</c:v>
                </c:pt>
                <c:pt idx="6">
                  <c:v>4.9071400000000001E-2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3.5006299999999997E-2</c:v>
                </c:pt>
                <c:pt idx="1">
                  <c:v>1.14974E-2</c:v>
                </c:pt>
                <c:pt idx="2">
                  <c:v>1.00032E-2</c:v>
                </c:pt>
                <c:pt idx="3">
                  <c:v>3.2585700000000002E-2</c:v>
                </c:pt>
                <c:pt idx="4">
                  <c:v>1.6377599999999999E-2</c:v>
                </c:pt>
                <c:pt idx="5">
                  <c:v>2.22633E-2</c:v>
                </c:pt>
                <c:pt idx="6">
                  <c:v>1.7878100000000001E-2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0.7971106</c:v>
                </c:pt>
                <c:pt idx="1">
                  <c:v>0.72015989999999996</c:v>
                </c:pt>
                <c:pt idx="2">
                  <c:v>0.72778799999999999</c:v>
                </c:pt>
                <c:pt idx="3">
                  <c:v>0.72520510000000005</c:v>
                </c:pt>
                <c:pt idx="4">
                  <c:v>0.6339958</c:v>
                </c:pt>
                <c:pt idx="5">
                  <c:v>0.83577800000000002</c:v>
                </c:pt>
                <c:pt idx="6">
                  <c:v>0.87138950000000004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0.86833859999999996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0.85867899999999997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0.82774389999999998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0.86706059999999996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0.84821429999999998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0.80286740000000001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0.7958115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0.83416250000000003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0.81595879999999998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0.86245769999999999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0.87083330000000003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0.80252100000000004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0.80134680000000003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0.80403460000000004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0.68913860000000005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0.82407410000000003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0.77500000000000002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0.83920700000000004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0.8223684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0.83879090000000001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0.86725660000000004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0.82929940000000002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0.82179489999999999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0.83772539999999995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0.83243239999999996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0.70625890000000002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0.70307169999999997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0.71604049999999997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0.7462394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0.74652779999999996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0.78901730000000003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0.76777249999999997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0.73529409999999995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3.2507500000000002E-2</c:v>
                </c:pt>
                <c:pt idx="1">
                  <c:v>7.7007000000000004E-3</c:v>
                </c:pt>
                <c:pt idx="2">
                  <c:v>4.1570799999999998E-2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4.8245799999999998E-2</c:v>
                </c:pt>
                <c:pt idx="1">
                  <c:v>6.5185199999999999E-2</c:v>
                </c:pt>
                <c:pt idx="2">
                  <c:v>0.11732380000000001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9.7932999999999996E-3</c:v>
                </c:pt>
                <c:pt idx="1">
                  <c:v>1.63646E-2</c:v>
                </c:pt>
                <c:pt idx="2">
                  <c:v>9.6570000000000007E-3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0.91908559999999995</c:v>
                </c:pt>
                <c:pt idx="1">
                  <c:v>0.76379319999999995</c:v>
                </c:pt>
                <c:pt idx="2">
                  <c:v>0.72890169999999999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0.80203049999999998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0.8137472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0.77977839999999998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0.81232879999999996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0.46750900000000001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0.47438160000000001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0.48957390000000001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0.49551020000000001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0.54118549999999999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0.51669200000000004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0.52996109999999996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0.53062679999999995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0.84534100000000001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0.83302750000000003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0.84928910000000002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0.86260870000000001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0.66514810000000002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0.63840580000000002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0.65369650000000001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0.69182390000000005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0.70872389999999996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0.68899860000000002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0.7012602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0.72574119999999998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0.25913619999999998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0.24382719999999999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0.28616350000000002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0.28818440000000001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0.16366259999999999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0.21056340000000001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0.22966159999999999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0.21452589999999999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0.38359789999999999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0.4207921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0.41336630000000002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0.4380734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1.76165E-2</c:v>
                </c:pt>
                <c:pt idx="1">
                  <c:v>1.5007899999999999E-2</c:v>
                </c:pt>
                <c:pt idx="2">
                  <c:v>6.6049999999999998E-3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7.8615699999999997E-2</c:v>
                </c:pt>
                <c:pt idx="1">
                  <c:v>3.2850400000000002E-2</c:v>
                </c:pt>
                <c:pt idx="2">
                  <c:v>1.6028500000000001E-2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2.86947E-2</c:v>
                </c:pt>
                <c:pt idx="1">
                  <c:v>4.8103E-3</c:v>
                </c:pt>
                <c:pt idx="2">
                  <c:v>2.9914E-3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0.70303859999999996</c:v>
                </c:pt>
                <c:pt idx="1">
                  <c:v>0.94741280000000005</c:v>
                </c:pt>
                <c:pt idx="2">
                  <c:v>0.981047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0.43106800000000001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0.44169609999999998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0.49906889999999998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0.50966610000000001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0.49841269999999999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0.52899289999999999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0.56230369999999996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0.57169630000000005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0.43310660000000001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0.434365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0.46741569999999999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0.47219309999999998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0.84081349999999999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0.84584179999999998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0.83484950000000002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0.85677250000000005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0.88136829999999999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0.88412919999999995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0.88444769999999995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0.88926400000000005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0.56873320000000005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0.55733560000000004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0.56506239999999996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0.59053829999999996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0.75827339999999999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0.74391989999999997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0.77966100000000005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0.77551020000000004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8.7722063000000006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8.7841378999999993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8.8221906000000008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8.8421400000000006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3</c:v>
                </c:pt>
                <c:pt idx="2">
                  <c:v>14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58</c:v>
                </c:pt>
                <c:pt idx="1">
                  <c:v>56</c:v>
                </c:pt>
                <c:pt idx="2">
                  <c:v>47</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c:v>
                </c:pt>
                <c:pt idx="1">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4.8202000000000002E-3</c:v>
                </c:pt>
                <c:pt idx="1">
                  <c:v>1.3359599999999999E-2</c:v>
                </c:pt>
                <c:pt idx="2">
                  <c:v>1.53575E-2</c:v>
                </c:pt>
                <c:pt idx="3">
                  <c:v>2.5749399999999999E-2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5.9237699999999997E-2</c:v>
                </c:pt>
                <c:pt idx="1">
                  <c:v>6.1033299999999999E-2</c:v>
                </c:pt>
                <c:pt idx="2">
                  <c:v>4.9998300000000002E-2</c:v>
                </c:pt>
                <c:pt idx="3">
                  <c:v>8.7110099999999996E-2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6.0568999999999996E-3</c:v>
                </c:pt>
                <c:pt idx="1">
                  <c:v>2.0118899999999999E-2</c:v>
                </c:pt>
                <c:pt idx="2">
                  <c:v>8.2065000000000003E-3</c:v>
                </c:pt>
                <c:pt idx="3">
                  <c:v>2.2888200000000001E-2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0.83068750000000002</c:v>
                </c:pt>
                <c:pt idx="1">
                  <c:v>0.79916220000000004</c:v>
                </c:pt>
                <c:pt idx="2">
                  <c:v>0.84029030000000005</c:v>
                </c:pt>
                <c:pt idx="3">
                  <c:v>0.54495020000000005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2.44557E-2</c:v>
                </c:pt>
                <c:pt idx="1">
                  <c:v>1.6453300000000001E-2</c:v>
                </c:pt>
                <c:pt idx="2">
                  <c:v>2.0750899999999999E-2</c:v>
                </c:pt>
                <c:pt idx="3">
                  <c:v>2.42753E-2</c:v>
                </c:pt>
                <c:pt idx="4">
                  <c:v>1.40085E-2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5.5505800000000001E-2</c:v>
                </c:pt>
                <c:pt idx="1">
                  <c:v>7.6637800000000006E-2</c:v>
                </c:pt>
                <c:pt idx="2">
                  <c:v>5.4232799999999998E-2</c:v>
                </c:pt>
                <c:pt idx="3">
                  <c:v>8.2485000000000003E-2</c:v>
                </c:pt>
                <c:pt idx="4">
                  <c:v>0.10483199999999999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1.5701099999999999E-2</c:v>
                </c:pt>
                <c:pt idx="1">
                  <c:v>9.2967999999999992E-3</c:v>
                </c:pt>
                <c:pt idx="2">
                  <c:v>4.1095000000000003E-3</c:v>
                </c:pt>
                <c:pt idx="3">
                  <c:v>2.77588E-2</c:v>
                </c:pt>
                <c:pt idx="4">
                  <c:v>6.2819999999999998E-4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0.73018700000000003</c:v>
                </c:pt>
                <c:pt idx="1">
                  <c:v>0.69861260000000003</c:v>
                </c:pt>
                <c:pt idx="2">
                  <c:v>0.86370910000000001</c:v>
                </c:pt>
                <c:pt idx="3">
                  <c:v>0.54369250000000002</c:v>
                </c:pt>
                <c:pt idx="4">
                  <c:v>0.50912259999999998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Hertfordshire and West Essex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30536508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1,296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1,580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178442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12240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609118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969365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920650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915066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292177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759680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688930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930927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693307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92218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566861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40489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78476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926164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58361833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36783605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77920032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10406389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6602342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734972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52356718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0042695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8981143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44069236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55375124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725195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50558141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75499320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54944458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9037176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7488260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11926176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1143953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4678757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0077967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6989358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91069878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69403015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6777615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26355721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8652636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0684514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4530207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2932834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6958856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5015611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91062217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40826913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29155138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45794691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8598428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3493893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12140079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51551900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0758476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6601167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64877907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6719891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4091938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195302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82868" y="622300"/>
            <a:ext cx="439575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Hertfordshire and West Essex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406826596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19827546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39335688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71112976"/>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74911741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7980078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1394824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7206223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88051815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79115744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7549293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687391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9853080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7299510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57184538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4384829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5899850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7446842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63330170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0700512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10555449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9330674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38087444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8904110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4468727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25027211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23021032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0500668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8053944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71236511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10842362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5335926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93324109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82950736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06730142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63088155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92173324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34605000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1602622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91526544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4905071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8382576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72744203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42919349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8418207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91108897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00036196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26804610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60462939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7040323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4004263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017054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0156409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4160949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610987289"/>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227088109"/>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204334688"/>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47139877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807012674"/>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376571458"/>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65718561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016126100"/>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526505883"/>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949121934"/>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49761004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4136204370"/>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416771965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439302205"/>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64125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05447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146475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6314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142249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09137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500681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28693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758714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098035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69251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675952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17325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62918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418829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50633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3839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2169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940950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2052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35956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930032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52258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870329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521832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501051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605343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05515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2450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55603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349599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613661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894414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612700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479166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33923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95681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16590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23469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254443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38196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929201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80035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26915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506465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392012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275941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718085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5289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329068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305939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326185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50211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0480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56251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34138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11665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81391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89121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893438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345240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614563"/>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839253889"/>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West Hertfordshire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RQW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Princess Alexandra Hospital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and North Hertfordshire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1,580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3,178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9522315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8518048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81555998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82868" y="622300"/>
            <a:ext cx="4395755" cy="276999"/>
          </a:xfrm>
          <a:prstGeom prst="rect">
            <a:avLst/>
          </a:prstGeom>
          <a:noFill/>
        </p:spPr>
        <p:txBody>
          <a:bodyPr wrap="none" rtlCol="0">
            <a:spAutoFit/>
          </a:bodyPr>
          <a:lstStyle/>
          <a:p>
            <a:pPr algn="r"/>
            <a:r>
              <a:rPr lang="en-GB" sz="1200" b="1">
                <a:solidFill>
                  <a:srgbClr val="336E9F"/>
                </a:solidFill>
                <a:latin typeface="Arial"/>
                <a:cs typeface="Arial"/>
              </a:rPr>
              <a:t>NHS Hertfordshire and West Essex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25601</Words>
  <Application>Microsoft Office PowerPoint</Application>
  <PresentationFormat>Custom</PresentationFormat>
  <Paragraphs>6436</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