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0"/>
  </p:notesMasterIdLst>
  <p:sldIdLst>
    <p:sldId id="257" r:id="rId6"/>
    <p:sldId id="287" r:id="rId7"/>
    <p:sldId id="258" r:id="rId8"/>
    <p:sldId id="348" r:id="rId9"/>
    <p:sldId id="339" r:id="rId10"/>
    <p:sldId id="340" r:id="rId11"/>
    <p:sldId id="341" r:id="rId12"/>
    <p:sldId id="34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0.85102670000000002</c:v>
                </c:pt>
                <c:pt idx="1">
                  <c:v>0.76384770000000002</c:v>
                </c:pt>
                <c:pt idx="2">
                  <c:v>0.929921</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3.7456099999999999E-2</c:v>
                </c:pt>
                <c:pt idx="1">
                  <c:v>4.5726900000000001E-2</c:v>
                </c:pt>
                <c:pt idx="2">
                  <c:v>1.43033E-2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5.22858E-2</c:v>
                </c:pt>
                <c:pt idx="1">
                  <c:v>7.3342400000000002E-2</c:v>
                </c:pt>
                <c:pt idx="2">
                  <c:v>2.5862599999999999E-2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8.5991999999999996E-3</c:v>
                </c:pt>
                <c:pt idx="1">
                  <c:v>1.1377200000000001E-2</c:v>
                </c:pt>
                <c:pt idx="2">
                  <c:v>6.5392999999999996E-3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5.0632200000000002E-2</c:v>
                </c:pt>
                <c:pt idx="1">
                  <c:v>0.1057058</c:v>
                </c:pt>
                <c:pt idx="2">
                  <c:v>2.33738E-2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0.86705929999999998</c:v>
                </c:pt>
                <c:pt idx="1">
                  <c:v>0.82230999999999999</c:v>
                </c:pt>
                <c:pt idx="2">
                  <c:v>0.94861079999999998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0.86519699999999999</c:v>
                </c:pt>
                <c:pt idx="1">
                  <c:v>0.83165979999999995</c:v>
                </c:pt>
                <c:pt idx="2">
                  <c:v>0.8493887</c:v>
                </c:pt>
                <c:pt idx="3">
                  <c:v>0.71055069999999998</c:v>
                </c:pt>
                <c:pt idx="4">
                  <c:v>0.73946540000000005</c:v>
                </c:pt>
                <c:pt idx="5">
                  <c:v>0.8222334</c:v>
                </c:pt>
                <c:pt idx="6">
                  <c:v>0.7753833</c:v>
                </c:pt>
                <c:pt idx="7">
                  <c:v>0.79551450000000001</c:v>
                </c:pt>
                <c:pt idx="8">
                  <c:v>0.68137859999999995</c:v>
                </c:pt>
                <c:pt idx="9">
                  <c:v>0.73714349999999995</c:v>
                </c:pt>
                <c:pt idx="10">
                  <c:v>0.66169409999999995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1.5342700000000001E-2</c:v>
                </c:pt>
                <c:pt idx="1">
                  <c:v>3.4935000000000001E-3</c:v>
                </c:pt>
                <c:pt idx="2">
                  <c:v>5.1825999999999999E-3</c:v>
                </c:pt>
                <c:pt idx="3">
                  <c:v>4.7404799999999997E-2</c:v>
                </c:pt>
                <c:pt idx="4">
                  <c:v>5.0239100000000002E-2</c:v>
                </c:pt>
                <c:pt idx="5">
                  <c:v>2.17275E-2</c:v>
                </c:pt>
                <c:pt idx="6">
                  <c:v>1.8998399999999999E-2</c:v>
                </c:pt>
                <c:pt idx="7">
                  <c:v>1.5158E-2</c:v>
                </c:pt>
                <c:pt idx="8">
                  <c:v>4.1677199999999998E-2</c:v>
                </c:pt>
                <c:pt idx="9">
                  <c:v>1.6667100000000001E-2</c:v>
                </c:pt>
                <c:pt idx="10">
                  <c:v>6.8884399999999998E-2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4.2331899999999999E-2</c:v>
                </c:pt>
                <c:pt idx="1">
                  <c:v>5.0883499999999998E-2</c:v>
                </c:pt>
                <c:pt idx="2">
                  <c:v>6.2701499999999993E-2</c:v>
                </c:pt>
                <c:pt idx="3">
                  <c:v>8.0888699999999994E-2</c:v>
                </c:pt>
                <c:pt idx="4">
                  <c:v>9.93256E-2</c:v>
                </c:pt>
                <c:pt idx="5">
                  <c:v>4.8363400000000001E-2</c:v>
                </c:pt>
                <c:pt idx="6">
                  <c:v>5.61375E-2</c:v>
                </c:pt>
                <c:pt idx="7">
                  <c:v>7.1476100000000001E-2</c:v>
                </c:pt>
                <c:pt idx="8">
                  <c:v>8.5927699999999996E-2</c:v>
                </c:pt>
                <c:pt idx="9">
                  <c:v>0.1076501</c:v>
                </c:pt>
                <c:pt idx="10">
                  <c:v>0.12612300000000001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3.0306999999999999E-3</c:v>
                </c:pt>
                <c:pt idx="1">
                  <c:v>3.4602300000000003E-2</c:v>
                </c:pt>
                <c:pt idx="2">
                  <c:v>9.4844000000000005E-3</c:v>
                </c:pt>
                <c:pt idx="3">
                  <c:v>3.45438E-2</c:v>
                </c:pt>
                <c:pt idx="4">
                  <c:v>8.3990899999999993E-2</c:v>
                </c:pt>
                <c:pt idx="5">
                  <c:v>2.3622000000000001E-3</c:v>
                </c:pt>
                <c:pt idx="6">
                  <c:v>2.0467800000000001E-2</c:v>
                </c:pt>
                <c:pt idx="7">
                  <c:v>2.1397300000000001E-2</c:v>
                </c:pt>
                <c:pt idx="8">
                  <c:v>3.51782E-2</c:v>
                </c:pt>
                <c:pt idx="9">
                  <c:v>1.58202E-2</c:v>
                </c:pt>
                <c:pt idx="10">
                  <c:v>1.6756E-2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7.4097700000000002E-2</c:v>
                </c:pt>
                <c:pt idx="1">
                  <c:v>7.9360899999999998E-2</c:v>
                </c:pt>
                <c:pt idx="2">
                  <c:v>7.3242799999999997E-2</c:v>
                </c:pt>
                <c:pt idx="3">
                  <c:v>0.126612</c:v>
                </c:pt>
                <c:pt idx="4">
                  <c:v>2.69789E-2</c:v>
                </c:pt>
                <c:pt idx="5">
                  <c:v>0.1053135</c:v>
                </c:pt>
                <c:pt idx="6">
                  <c:v>0.12901299999999999</c:v>
                </c:pt>
                <c:pt idx="7">
                  <c:v>9.6453999999999998E-2</c:v>
                </c:pt>
                <c:pt idx="8">
                  <c:v>0.15583830000000001</c:v>
                </c:pt>
                <c:pt idx="9">
                  <c:v>0.12271899999999999</c:v>
                </c:pt>
                <c:pt idx="10">
                  <c:v>0.12654260000000001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0.9154892</c:v>
                </c:pt>
                <c:pt idx="1">
                  <c:v>0.83165979999999995</c:v>
                </c:pt>
                <c:pt idx="2">
                  <c:v>0.89884319999999995</c:v>
                </c:pt>
                <c:pt idx="3">
                  <c:v>0.77450220000000003</c:v>
                </c:pt>
                <c:pt idx="4">
                  <c:v>0.76020220000000005</c:v>
                </c:pt>
                <c:pt idx="5">
                  <c:v>0.86337969999999997</c:v>
                </c:pt>
                <c:pt idx="6">
                  <c:v>0.7753833</c:v>
                </c:pt>
                <c:pt idx="7">
                  <c:v>0.84461430000000004</c:v>
                </c:pt>
                <c:pt idx="8">
                  <c:v>0.75068539999999995</c:v>
                </c:pt>
                <c:pt idx="9">
                  <c:v>0.74370040000000004</c:v>
                </c:pt>
                <c:pt idx="10">
                  <c:v>0.83905700000000005</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0.80823400000000001</c:v>
                </c:pt>
                <c:pt idx="1">
                  <c:v>0.72511639999999999</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3.5466200000000003E-2</c:v>
                </c:pt>
                <c:pt idx="1">
                  <c:v>3.8910199999999999E-2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5.8753300000000001E-2</c:v>
                </c:pt>
                <c:pt idx="1">
                  <c:v>7.1598400000000006E-2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1.8209300000000001E-2</c:v>
                </c:pt>
                <c:pt idx="1">
                  <c:v>3.3146200000000001E-2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7.9337299999999999E-2</c:v>
                </c:pt>
                <c:pt idx="1">
                  <c:v>0.13122880000000001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0.87313099999999999</c:v>
                </c:pt>
                <c:pt idx="1">
                  <c:v>0.77598560000000005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8.7577537000000003</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4.9518300000000001E-2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0.2720631</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3.50496E-2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-8.1143847000000004</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8.7899113999999994</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0.87363489999999999</c:v>
                </c:pt>
                <c:pt idx="1">
                  <c:v>0.83198830000000001</c:v>
                </c:pt>
                <c:pt idx="2">
                  <c:v>0.347524</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6.8253000000000003E-3</c:v>
                </c:pt>
                <c:pt idx="1">
                  <c:v>1.84625E-2</c:v>
                </c:pt>
                <c:pt idx="2">
                  <c:v>3.0407699999999999E-2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4.7015599999999998E-2</c:v>
                </c:pt>
                <c:pt idx="1">
                  <c:v>5.1541900000000002E-2</c:v>
                </c:pt>
                <c:pt idx="2">
                  <c:v>0.1601303</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3.251E-3</c:v>
                </c:pt>
                <c:pt idx="1">
                  <c:v>8.4928E-3</c:v>
                </c:pt>
                <c:pt idx="2">
                  <c:v>6.9371199999999994E-2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6.9273199999999993E-2</c:v>
                </c:pt>
                <c:pt idx="1">
                  <c:v>8.9514499999999997E-2</c:v>
                </c:pt>
                <c:pt idx="2">
                  <c:v>0.3925669</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0.89169189999999998</c:v>
                </c:pt>
                <c:pt idx="1">
                  <c:v>0.85319149999999999</c:v>
                </c:pt>
                <c:pt idx="2">
                  <c:v>0.37760199999999999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0.25285619999999998</c:v>
                </c:pt>
                <c:pt idx="1">
                  <c:v>0.75753429999999999</c:v>
                </c:pt>
                <c:pt idx="2">
                  <c:v>0.59748959999999995</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9.5522000000000003E-3</c:v>
                </c:pt>
                <c:pt idx="1">
                  <c:v>1.45294E-2</c:v>
                </c:pt>
                <c:pt idx="2">
                  <c:v>2.8337000000000002E-3</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0.1457406</c:v>
                </c:pt>
                <c:pt idx="1">
                  <c:v>6.7437899999999995E-2</c:v>
                </c:pt>
                <c:pt idx="2">
                  <c:v>9.6769599999999997E-2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2.53175E-2</c:v>
                </c:pt>
                <c:pt idx="1">
                  <c:v>2.9015599999999999E-2</c:v>
                </c:pt>
                <c:pt idx="2">
                  <c:v>1.51212E-2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0.56653350000000002</c:v>
                </c:pt>
                <c:pt idx="1">
                  <c:v>0.13148270000000001</c:v>
                </c:pt>
                <c:pt idx="2">
                  <c:v>0.28778599999999999</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0.25305309999999998</c:v>
                </c:pt>
                <c:pt idx="1">
                  <c:v>0.76316220000000001</c:v>
                </c:pt>
                <c:pt idx="2">
                  <c:v>0.60720320000000005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0.38765549999999999</c:v>
                </c:pt>
                <c:pt idx="1">
                  <c:v>0.17869399999999999</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3.74525E-2</c:v>
                </c:pt>
                <c:pt idx="1">
                  <c:v>3.0112300000000002E-2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0.1031644</c:v>
                </c:pt>
                <c:pt idx="1">
                  <c:v>5.1503699999999999E-2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2.9641000000000001E-2</c:v>
                </c:pt>
                <c:pt idx="1">
                  <c:v>2.4027300000000001E-2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0.4420866</c:v>
                </c:pt>
                <c:pt idx="1">
                  <c:v>0.71566269999999998</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0.5579134</c:v>
                </c:pt>
                <c:pt idx="1">
                  <c:v>0.24375240000000001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0.55528789999999995</c:v>
                </c:pt>
                <c:pt idx="1">
                  <c:v>0.4525806</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3.7279199999999998E-2</c:v>
                </c:pt>
                <c:pt idx="1">
                  <c:v>1.2045999999999999E-2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7.5468499999999994E-2</c:v>
                </c:pt>
                <c:pt idx="1">
                  <c:v>0.1384329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2.3735300000000001E-2</c:v>
                </c:pt>
                <c:pt idx="1">
                  <c:v>7.8560000000000001E-4</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0.30822909999999998</c:v>
                </c:pt>
                <c:pt idx="1">
                  <c:v>0.39615489999999998</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0.59005949999999996</c:v>
                </c:pt>
                <c:pt idx="1">
                  <c:v>0.53814150000000005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0.79549720000000002</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0.76115699999999997</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0.77421759999999995</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0.83176689999999998</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0.82811020000000002</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0.85549129999999995</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0.83458080000000001</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0.92254219999999998</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0.91741289999999998</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0.92148399999999997</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0.92500000000000004</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0.74597199999999997</c:v>
                </c:pt>
                <c:pt idx="1">
                  <c:v>0.70078569999999996</c:v>
                </c:pt>
                <c:pt idx="2">
                  <c:v>0.72633250000000005</c:v>
                </c:pt>
                <c:pt idx="3">
                  <c:v>0.82647619999999999</c:v>
                </c:pt>
                <c:pt idx="4">
                  <c:v>0.79797180000000001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5.3325299999999999E-2</c:v>
                </c:pt>
                <c:pt idx="1">
                  <c:v>2.2880999999999999E-2</c:v>
                </c:pt>
                <c:pt idx="2">
                  <c:v>2.0163E-2</c:v>
                </c:pt>
                <c:pt idx="3">
                  <c:v>1.00518E-2</c:v>
                </c:pt>
                <c:pt idx="4">
                  <c:v>2.04441E-2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5.4949900000000003E-2</c:v>
                </c:pt>
                <c:pt idx="1">
                  <c:v>5.2706500000000003E-2</c:v>
                </c:pt>
                <c:pt idx="2">
                  <c:v>5.04398E-2</c:v>
                </c:pt>
                <c:pt idx="3">
                  <c:v>4.4486999999999999E-2</c:v>
                </c:pt>
                <c:pt idx="4">
                  <c:v>5.9729600000000001E-2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1.30925E-2</c:v>
                </c:pt>
                <c:pt idx="1">
                  <c:v>2.6939000000000001E-2</c:v>
                </c:pt>
                <c:pt idx="2">
                  <c:v>2.3944400000000001E-2</c:v>
                </c:pt>
                <c:pt idx="3">
                  <c:v>4.1792000000000001E-3</c:v>
                </c:pt>
                <c:pt idx="4">
                  <c:v>1.7859900000000001E-2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0.13266030000000001</c:v>
                </c:pt>
                <c:pt idx="1">
                  <c:v>0.1966879</c:v>
                </c:pt>
                <c:pt idx="2">
                  <c:v>0.17912020000000001</c:v>
                </c:pt>
                <c:pt idx="3">
                  <c:v>0.1148058</c:v>
                </c:pt>
                <c:pt idx="4">
                  <c:v>0.10399460000000001</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0.82320289999999996</c:v>
                </c:pt>
                <c:pt idx="1">
                  <c:v>0.73385610000000001</c:v>
                </c:pt>
                <c:pt idx="2">
                  <c:v>0.75449730000000004</c:v>
                </c:pt>
                <c:pt idx="3">
                  <c:v>0.84890620000000006</c:v>
                </c:pt>
                <c:pt idx="4">
                  <c:v>0.80895919999999999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0.67124740000000005</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0.68160920000000003</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0.74245280000000002</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0.68370039999999999</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0.74925819999999999</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0.77104379999999995</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0.79004039999999998</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0.79946879999999998</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0.75729650000000004</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0.74544010000000005</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0.77829559999999998</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0.76244489999999998</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0.7273425</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0.74542560000000002</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0.75301200000000001</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0.73753939999999996</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0.70731710000000003</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0.76675150000000003</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0.81971830000000001</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0.82515130000000003</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0.94408199999999998</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0.95643940000000005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0.953125</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0.94122019999999995</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0.77145520000000001</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0.76757260000000005</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0.79104479999999999</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0.77802689999999997</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0.96127779999999996</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0.9419862</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0.96258500000000002</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0.9502488</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0.85169930000000005</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0.8126951</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0.82789860000000004</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0.82033299999999998</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0.87648459999999995</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0.88502890000000001</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0.88152330000000001</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0.8609097</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0.90057120000000002</c:v>
                </c:pt>
                <c:pt idx="1">
                  <c:v>0.78995320000000002</c:v>
                </c:pt>
                <c:pt idx="2">
                  <c:v>0.66496960000000005</c:v>
                </c:pt>
                <c:pt idx="3">
                  <c:v>0.7454558</c:v>
                </c:pt>
                <c:pt idx="4">
                  <c:v>0.92650560000000004</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7.8094999999999996E-3</c:v>
                </c:pt>
                <c:pt idx="1">
                  <c:v>1.8980500000000001E-2</c:v>
                </c:pt>
                <c:pt idx="2">
                  <c:v>8.2536200000000004E-2</c:v>
                </c:pt>
                <c:pt idx="3">
                  <c:v>1.6113700000000002E-2</c:v>
                </c:pt>
                <c:pt idx="4">
                  <c:v>5.1135E-3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3.48773E-2</c:v>
                </c:pt>
                <c:pt idx="1">
                  <c:v>5.0523100000000001E-2</c:v>
                </c:pt>
                <c:pt idx="2">
                  <c:v>5.50345E-2</c:v>
                </c:pt>
                <c:pt idx="3">
                  <c:v>5.7105900000000001E-2</c:v>
                </c:pt>
                <c:pt idx="4">
                  <c:v>2.8359100000000002E-2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2.0520999999999998E-3</c:v>
                </c:pt>
                <c:pt idx="1">
                  <c:v>7.0273000000000002E-3</c:v>
                </c:pt>
                <c:pt idx="2">
                  <c:v>2.5208899999999999E-2</c:v>
                </c:pt>
                <c:pt idx="3">
                  <c:v>5.6423999999999997E-3</c:v>
                </c:pt>
                <c:pt idx="4">
                  <c:v>6.5119000000000002E-3</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5.46899E-2</c:v>
                </c:pt>
                <c:pt idx="1">
                  <c:v>0.13351589999999999</c:v>
                </c:pt>
                <c:pt idx="2">
                  <c:v>0.17225080000000001</c:v>
                </c:pt>
                <c:pt idx="3">
                  <c:v>0.17568210000000001</c:v>
                </c:pt>
                <c:pt idx="4">
                  <c:v>3.3509999999999998E-2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0.92320009999999997</c:v>
                </c:pt>
                <c:pt idx="1">
                  <c:v>0.82310019999999995</c:v>
                </c:pt>
                <c:pt idx="2">
                  <c:v>0.76264529999999997</c:v>
                </c:pt>
                <c:pt idx="3">
                  <c:v>0.7697695</c:v>
                </c:pt>
                <c:pt idx="4">
                  <c:v>0.93503709999999995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0.80295139999999998</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0.81702900000000001</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0.82202109999999995</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0.81175649999999999</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0.84169879999999997</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0.85099599999999997</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0.86729219999999996</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0.85632909999999995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0.69102110000000005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0.6913357</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0.68663589999999997</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0.67478510000000003</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0.54927879999999996</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0.54981990000000003</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0.74074070000000003</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0.80172410000000005</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0.8191235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0.82978719999999995</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0.76027929999999999</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0.78282010000000002</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0.78936609999999996</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0.78283150000000001</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0.81612090000000004</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0.81984330000000005</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0.82242990000000005</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0.81029810000000002</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0.62386980000000003</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0.59052450000000001</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0.60559439999999998</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0.61086640000000003</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0.74476339999999996</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0.73836279999999999</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0.76310420000000001</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0.75903609999999999</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0.8737374</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0.85158650000000002</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0.87735850000000004</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0.87201910000000005</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0.7349753</c:v>
                </c:pt>
                <c:pt idx="1">
                  <c:v>0.60833320000000002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2.1655500000000001E-2</c:v>
                </c:pt>
                <c:pt idx="1">
                  <c:v>2.2578500000000001E-2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5.8593899999999997E-2</c:v>
                </c:pt>
                <c:pt idx="1">
                  <c:v>8.5005499999999998E-2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6.1038999999999998E-3</c:v>
                </c:pt>
                <c:pt idx="1">
                  <c:v>4.0176000000000003E-2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0.17867150000000001</c:v>
                </c:pt>
                <c:pt idx="1">
                  <c:v>0.24390690000000001</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0.78752509999999998</c:v>
                </c:pt>
                <c:pt idx="1">
                  <c:v>0.67494069999999995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0.98333329999999997</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0.99141630000000003</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0.98747759999999996</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0.9884868</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0.92370129999999995</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0.93728809999999996</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0.91504180000000002</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0.93342040000000004</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0.68888890000000003</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0.66017320000000002</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0.64522420000000003</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0.64884140000000001</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0.78895459999999995</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0.73572939999999998</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0.74018689999999998</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0.68072290000000002</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0.70675109999999997</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0.70841120000000002</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0.67863249999999997</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0.54364089999999998</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0.62532980000000005</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0.6945055</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0.70766130000000005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0.82101170000000001</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0.77035489999999995</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0.77306269999999999</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0.76818949999999997</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0.88789240000000003</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0.89034369999999996</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0.90782119999999999</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0.91578950000000003</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0.80474449999999997</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0.79578139999999997</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0.81413210000000003</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0.78524950000000004</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0.91277889999999995</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0.87898089999999995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0.89885499999999996</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0.87304349999999997</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0.68633350000000004</c:v>
                </c:pt>
                <c:pt idx="1">
                  <c:v>0.64005939999999995</c:v>
                </c:pt>
                <c:pt idx="2">
                  <c:v>0.63476030000000006</c:v>
                </c:pt>
                <c:pt idx="3">
                  <c:v>0.66844289999999995</c:v>
                </c:pt>
                <c:pt idx="4">
                  <c:v>0.567519</c:v>
                </c:pt>
                <c:pt idx="5">
                  <c:v>0.80038089999999995</c:v>
                </c:pt>
                <c:pt idx="6">
                  <c:v>0.81107720000000005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6.1609499999999998E-2</c:v>
                </c:pt>
                <c:pt idx="1">
                  <c:v>2.8381E-2</c:v>
                </c:pt>
                <c:pt idx="2">
                  <c:v>4.5778399999999997E-2</c:v>
                </c:pt>
                <c:pt idx="3">
                  <c:v>3.4431099999999999E-2</c:v>
                </c:pt>
                <c:pt idx="4">
                  <c:v>4.33189E-2</c:v>
                </c:pt>
                <c:pt idx="5">
                  <c:v>1.11217E-2</c:v>
                </c:pt>
                <c:pt idx="6">
                  <c:v>4.19005E-2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6.6655900000000004E-2</c:v>
                </c:pt>
                <c:pt idx="1">
                  <c:v>7.9993400000000006E-2</c:v>
                </c:pt>
                <c:pt idx="2">
                  <c:v>7.3001999999999997E-2</c:v>
                </c:pt>
                <c:pt idx="3">
                  <c:v>7.24268E-2</c:v>
                </c:pt>
                <c:pt idx="4">
                  <c:v>9.5818100000000003E-2</c:v>
                </c:pt>
                <c:pt idx="5">
                  <c:v>6.3135999999999998E-2</c:v>
                </c:pt>
                <c:pt idx="6">
                  <c:v>5.2744100000000002E-2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3.2680500000000001E-2</c:v>
                </c:pt>
                <c:pt idx="1">
                  <c:v>9.2776999999999998E-3</c:v>
                </c:pt>
                <c:pt idx="2">
                  <c:v>7.6603000000000001E-3</c:v>
                </c:pt>
                <c:pt idx="3">
                  <c:v>3.0076200000000001E-2</c:v>
                </c:pt>
                <c:pt idx="4">
                  <c:v>1.42376E-2</c:v>
                </c:pt>
                <c:pt idx="5">
                  <c:v>1.9727000000000001E-2</c:v>
                </c:pt>
                <c:pt idx="6">
                  <c:v>1.6041699999999999E-2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0.15272050000000001</c:v>
                </c:pt>
                <c:pt idx="1">
                  <c:v>0.24228849999999999</c:v>
                </c:pt>
                <c:pt idx="2">
                  <c:v>0.23879900000000001</c:v>
                </c:pt>
                <c:pt idx="3">
                  <c:v>0.19462309999999999</c:v>
                </c:pt>
                <c:pt idx="4">
                  <c:v>0.27910639999999998</c:v>
                </c:pt>
                <c:pt idx="5">
                  <c:v>0.1056344</c:v>
                </c:pt>
                <c:pt idx="6">
                  <c:v>7.82365E-2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0.75936170000000003</c:v>
                </c:pt>
                <c:pt idx="1">
                  <c:v>0.70650299999999999</c:v>
                </c:pt>
                <c:pt idx="2">
                  <c:v>0.67880300000000005</c:v>
                </c:pt>
                <c:pt idx="3">
                  <c:v>0.74552909999999994</c:v>
                </c:pt>
                <c:pt idx="4">
                  <c:v>0.64161279999999998</c:v>
                </c:pt>
                <c:pt idx="5">
                  <c:v>0.82883010000000001</c:v>
                </c:pt>
                <c:pt idx="6">
                  <c:v>0.86882859999999995</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0.89823869999999995</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0.86401669999999997</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0.87060999999999999</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0.87542660000000005</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0.87865170000000004</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0.85891090000000003</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0.88008569999999997</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0.83725490000000002</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0.87482219999999999</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0.86303189999999996</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0.74796750000000001</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0.83571430000000002</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0.83850930000000001</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0.75714289999999995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0.74901960000000001</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0.80370370000000002</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0.80733940000000004</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0.79629629999999996</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0.86363639999999997</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0.85207100000000002</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0.8873626</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0.90126580000000001</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0.81921820000000001</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0.84911720000000002</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0.85610470000000005</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0.83005620000000002</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0.8592767</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0.85024549999999999</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0.8304378</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0.85292230000000002</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0.79629629999999996</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0.7427184</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0.74062499999999998</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0.77479889999999996</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0.86639630000000001</c:v>
                </c:pt>
                <c:pt idx="1">
                  <c:v>0.73476839999999999</c:v>
                </c:pt>
                <c:pt idx="2">
                  <c:v>0.61926380000000003</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3.2332899999999998E-2</c:v>
                </c:pt>
                <c:pt idx="1">
                  <c:v>7.8315999999999993E-3</c:v>
                </c:pt>
                <c:pt idx="2">
                  <c:v>4.0309499999999998E-2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4.8594999999999999E-2</c:v>
                </c:pt>
                <c:pt idx="1">
                  <c:v>6.4923400000000006E-2</c:v>
                </c:pt>
                <c:pt idx="2">
                  <c:v>0.1198463</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9.6188000000000003E-3</c:v>
                </c:pt>
                <c:pt idx="1">
                  <c:v>1.64955E-2</c:v>
                </c:pt>
                <c:pt idx="2">
                  <c:v>8.3958000000000001E-3</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4.3057100000000001E-2</c:v>
                </c:pt>
                <c:pt idx="1">
                  <c:v>0.1759812</c:v>
                </c:pt>
                <c:pt idx="2">
                  <c:v>0.2121845</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0.86639630000000001</c:v>
                </c:pt>
                <c:pt idx="1">
                  <c:v>0.75123830000000003</c:v>
                </c:pt>
                <c:pt idx="2">
                  <c:v>0.61926380000000003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0.84297520000000004</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0.84910490000000005</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0.80952380000000002</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0.77528090000000005</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0.4956989</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0.4957627</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0.51479819999999998</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0.49465019999999998</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0.53975269999999997</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0.55847690000000005</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0.55698110000000001</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0.55350820000000001</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0.85574839999999996</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0.85776330000000001</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0.88502420000000004</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0.86335399999999995</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0.68146209999999996</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0.67406750000000004</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0.69650990000000002</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0.67065450000000004</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0.71054779999999995</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0.72773109999999996</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0.715812</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0.71114080000000002</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0.29501919999999998</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0.32183909999999999</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0.3553114</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0.25274730000000001</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0.16639870000000001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0.236711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0.2341326</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0.23853820000000001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0.51984129999999995</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0.48271449999999999</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0.52800829999999999</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0.56387229999999999</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0.67440080000000002</c:v>
                </c:pt>
                <c:pt idx="1">
                  <c:v>0.90705349999999996</c:v>
                </c:pt>
                <c:pt idx="2">
                  <c:v>0.97437499999999999</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1.76066E-2</c:v>
                </c:pt>
                <c:pt idx="1">
                  <c:v>1.44181E-2</c:v>
                </c:pt>
                <c:pt idx="2">
                  <c:v>6.3264999999999997E-3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7.8635399999999994E-2</c:v>
                </c:pt>
                <c:pt idx="1">
                  <c:v>3.4029999999999998E-2</c:v>
                </c:pt>
                <c:pt idx="2">
                  <c:v>1.6585599999999999E-2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2.86848E-2</c:v>
                </c:pt>
                <c:pt idx="1">
                  <c:v>4.2205000000000003E-3</c:v>
                </c:pt>
                <c:pt idx="2">
                  <c:v>2.7128999999999999E-3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0.2006724</c:v>
                </c:pt>
                <c:pt idx="1">
                  <c:v>4.0277899999999998E-2</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0.67440080000000002</c:v>
                </c:pt>
                <c:pt idx="1">
                  <c:v>0.93293839999999995</c:v>
                </c:pt>
                <c:pt idx="2">
                  <c:v>0.98769560000000001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0.52362200000000003</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0.53894739999999997</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0.56727269999999996</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0.54404149999999996</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0.52709360000000005</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0.55499370000000003</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0.59148940000000005</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0.5901189</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0.39182060000000002</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0.39041100000000001</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0.3826291</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0.36445440000000001</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0.87568409999999997</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0.8514931</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0.87021859999999995</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0.85215739999999995</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0.91430880000000003</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0.89104729999999999</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0.90472779999999997</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0.89400919999999995</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0.59356140000000002</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0.58324719999999997</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0.59982489999999999</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0.6107977</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0.7672253</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0.76268119999999995</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0.79584779999999999</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0.7711443</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8.8814934999999995</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8.7623019000000006</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8.8172943000000004</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8.8118420999999998</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0</c:formatCode>
                <c:ptCount val="19"/>
                <c:pt idx="0">
                  <c:v>2</c:v>
                </c:pt>
                <c:pt idx="1">
                  <c:v>22</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57</c:v>
                </c:pt>
                <c:pt idx="1">
                  <c:v>38</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2</c:v>
                </c:pt>
                <c:pt idx="1">
                  <c:v>1</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0.79524589999999995</c:v>
                </c:pt>
                <c:pt idx="1">
                  <c:v>0.76019630000000005</c:v>
                </c:pt>
                <c:pt idx="2">
                  <c:v>0.80846309999999999</c:v>
                </c:pt>
                <c:pt idx="3">
                  <c:v>0.50591940000000002</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4.8412999999999998E-3</c:v>
                </c:pt>
                <c:pt idx="1">
                  <c:v>1.3450500000000001E-2</c:v>
                </c:pt>
                <c:pt idx="2">
                  <c:v>1.5362799999999999E-2</c:v>
                </c:pt>
                <c:pt idx="3">
                  <c:v>2.5626599999999999E-2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5.9195400000000002E-2</c:v>
                </c:pt>
                <c:pt idx="1">
                  <c:v>6.08514E-2</c:v>
                </c:pt>
                <c:pt idx="2">
                  <c:v>4.9987700000000003E-2</c:v>
                </c:pt>
                <c:pt idx="3">
                  <c:v>8.7355799999999997E-2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6.0781000000000003E-3</c:v>
                </c:pt>
                <c:pt idx="1">
                  <c:v>2.0209899999999999E-2</c:v>
                </c:pt>
                <c:pt idx="2">
                  <c:v>8.2118999999999994E-3</c:v>
                </c:pt>
                <c:pt idx="3">
                  <c:v>2.2765299999999999E-2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0.13463929999999999</c:v>
                </c:pt>
                <c:pt idx="1">
                  <c:v>0.1452918</c:v>
                </c:pt>
                <c:pt idx="2">
                  <c:v>0.1179746</c:v>
                </c:pt>
                <c:pt idx="3">
                  <c:v>0.35833290000000001</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0.80897209999999997</c:v>
                </c:pt>
                <c:pt idx="1">
                  <c:v>0.77749769999999996</c:v>
                </c:pt>
                <c:pt idx="2">
                  <c:v>0.82387089999999996</c:v>
                </c:pt>
                <c:pt idx="3">
                  <c:v>0.55266479999999996</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0.6943684</c:v>
                </c:pt>
                <c:pt idx="1">
                  <c:v>0.65393820000000003</c:v>
                </c:pt>
                <c:pt idx="2">
                  <c:v>0.8312773</c:v>
                </c:pt>
                <c:pt idx="3">
                  <c:v>0.54369250000000002</c:v>
                </c:pt>
                <c:pt idx="4">
                  <c:v>0.4896413</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2.4544199999999999E-2</c:v>
                </c:pt>
                <c:pt idx="1">
                  <c:v>1.64025E-2</c:v>
                </c:pt>
                <c:pt idx="2">
                  <c:v>2.0617699999999999E-2</c:v>
                </c:pt>
                <c:pt idx="3">
                  <c:v>2.4314499999999999E-2</c:v>
                </c:pt>
                <c:pt idx="4">
                  <c:v>1.39477E-2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5.5329000000000003E-2</c:v>
                </c:pt>
                <c:pt idx="1">
                  <c:v>7.6739500000000002E-2</c:v>
                </c:pt>
                <c:pt idx="2">
                  <c:v>5.4499199999999998E-2</c:v>
                </c:pt>
                <c:pt idx="3">
                  <c:v>8.2406599999999997E-2</c:v>
                </c:pt>
                <c:pt idx="4">
                  <c:v>0.10495350000000001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1.5789600000000001E-2</c:v>
                </c:pt>
                <c:pt idx="1">
                  <c:v>9.2460000000000007E-3</c:v>
                </c:pt>
                <c:pt idx="2">
                  <c:v>3.9763000000000003E-3</c:v>
                </c:pt>
                <c:pt idx="3">
                  <c:v>2.7798E-2</c:v>
                </c:pt>
                <c:pt idx="4">
                  <c:v>5.6749999999999997E-4</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0.20996890000000001</c:v>
                </c:pt>
                <c:pt idx="1">
                  <c:v>0.2436738</c:v>
                </c:pt>
                <c:pt idx="2">
                  <c:v>8.9629500000000001E-2</c:v>
                </c:pt>
                <c:pt idx="3">
                  <c:v>0.32178839999999997</c:v>
                </c:pt>
                <c:pt idx="4">
                  <c:v>0.39089000000000002</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0.70965180000000005</c:v>
                </c:pt>
                <c:pt idx="1">
                  <c:v>0.6738999</c:v>
                </c:pt>
                <c:pt idx="2">
                  <c:v>0.86353679999999999</c:v>
                </c:pt>
                <c:pt idx="3">
                  <c:v>0.54734450000000001</c:v>
                </c:pt>
                <c:pt idx="4">
                  <c:v>0.4896413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www.ncpes.co.uk/"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NHS Herefordshire and Worcestershire Integrated Care Board</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2136309804"/>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1,477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1,608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63382188"/>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97309496"/>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42997376"/>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77831038"/>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0132726"/>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1129457"/>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25392877"/>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36073257"/>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12177699"/>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7105332"/>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57658237"/>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66215420"/>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7858779"/>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36593769"/>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75665079"/>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11450115"/>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1890460746"/>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905056816"/>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1159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4034948591"/>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1420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816945561"/>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1418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1517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685018368"/>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3608868765"/>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4032250836"/>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722917289"/>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195598142"/>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1439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1557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108396438"/>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656869735"/>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1875399371"/>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56%</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833975937"/>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491426517"/>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3E828A9-5D02-57BB-9851-759ADDD5BA8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292C9B-88CF-7448-AB07-DDFC460D51E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C57C28F-D637-153E-A465-4B0992B0C691}"/>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6A30EE3F-A068-1773-D98B-2FF94B19EC3A}"/>
              </a:ext>
              <a:ext uri="{C183D7F6-B498-43B3-948B-1728B52AA6E4}">
                <adec:decorative xmlns:adec="http://schemas.microsoft.com/office/drawing/2017/decorative" val="0"/>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8" name="object 1">
            <a:extLst>
              <a:ext uri="{FF2B5EF4-FFF2-40B4-BE49-F238E27FC236}">
                <a16:creationId xmlns:a16="http://schemas.microsoft.com/office/drawing/2014/main" id="{5D061FEF-B2EA-BE97-2DC5-3A712338E658}"/>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D5C5474B-A72C-A8E8-AE9F-70ADE7FCA6D0}"/>
              </a:ext>
            </a:extLst>
          </p:cNvPr>
          <p:cNvGraphicFramePr>
            <a:graphicFrameLocks noGrp="1"/>
          </p:cNvGraphicFramePr>
          <p:nvPr>
            <p:extLst>
              <p:ext uri="{D42A27DB-BD31-4B8C-83A1-F6EECF244321}">
                <p14:modId xmlns:p14="http://schemas.microsoft.com/office/powerpoint/2010/main" val="3337656409"/>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0802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208422218"/>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141644164"/>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48662132"/>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316761462"/>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500248670"/>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492746138"/>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2582630082"/>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980291592"/>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364567813"/>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755038904"/>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610730474"/>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2224450327"/>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333263117"/>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3785101907"/>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858066101"/>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242648788"/>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2124593974"/>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667209184"/>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830930639"/>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409315486"/>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2464822992"/>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252508094"/>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4132693642"/>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394809620"/>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728298240"/>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656983098"/>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960374079"/>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482701489"/>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888970476"/>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890481069"/>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148189723"/>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489859798"/>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2584709" y="622300"/>
            <a:ext cx="4693914"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NHS Herefordshire and Worcestershire Integrated Care Board</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843302126"/>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Q51. Patient definitely received the right amount of support from their GP practice during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56%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750981453"/>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2912041661"/>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79380087"/>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995713715"/>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24307532"/>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128245966"/>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2974354006"/>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831949877"/>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094917455"/>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1766508525"/>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2518725437"/>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951522551"/>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752197829"/>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2494755345"/>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897400558"/>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1055873178"/>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632779857"/>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857863158"/>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1863165649"/>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1332767027"/>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3555980690"/>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2725994286"/>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153417635"/>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2875937319"/>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153437561"/>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087051000"/>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143019230"/>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376433090"/>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1278859272"/>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342228094"/>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1295076907"/>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3921477239"/>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137760547"/>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Q16. Patient was told they could go back later for more information about their diagnosis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Q17. Patient had a main point of contact within the care team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Q24. Patient was definitely able to have a discussion about their needs or concerns prior to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Q29. Patient was offered information about how to get financial help or benefits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Q33. Patient was always involved in decisions about their care and treatment whilst in hospital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Q41_2. Beforehand patient completely had enough understandable information about chemotherapy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Q41_5. Beforehand patient completely had enough understandable information about immunotherapy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7383348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Q42_2. Patient completely had enough understandable information about their response to chemotherapy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30030149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Q42_5. Patient completely had enough understandable information about their response to immunotherapy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0682907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Q44. Possible side effects from treatment were definitely explained in a way the patient could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Q47. Patient felt possible long-term side effects were definitely explained in a way they could understand in advance of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Q48. Patient was definitely able to discuss options for managing the impact of any long-term side effects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Q49. Care team gave family, or someone close, all the information needed to help care for the patient at home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Q53. After treatment, the patient definitely could get enough emotional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25%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Q54. The right amount of information and support was offered to the patient between final treatment and the follow up appointment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Q58. Cancer research opportunities were discussed with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38%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Q59. Patient's average rating of care scored from very poor to very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386877890"/>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732268752"/>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710456834"/>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4072115844"/>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1881251412"/>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4277910245"/>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728770667"/>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2668828700"/>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4258586110"/>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854933941"/>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402733697"/>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2867199197"/>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4021450858"/>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3825351119"/>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415653553"/>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104243736"/>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631977563"/>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806785557"/>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214744517"/>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764236778"/>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4158656312"/>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1831272643"/>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3111164295"/>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279863578"/>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772755692"/>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3742633033"/>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3947126424"/>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1565375792"/>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2933521188"/>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2010140892"/>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754287902"/>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4232170728"/>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1421223647"/>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089F3B2-00F6-4D09-81DC-F17421CDC0E9}"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ICB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the postcode of each patient. Alliance and ICB results therefore reflect the experience of people referred from within the geographical footprint. This mapping is achieved using lookup files released by the Office for National Statistics. Alliance and ICB results are therefore presented at the ‘England’ level and exclude other UK postcodes.</a:t>
            </a:r>
          </a:p>
        </p:txBody>
      </p:sp>
      <p:sp>
        <p:nvSpPr>
          <p:cNvPr id="4" name="txt_org_name">
            <a:extLst>
              <a:ext uri="{FF2B5EF4-FFF2-40B4-BE49-F238E27FC236}">
                <a16:creationId xmlns:a16="http://schemas.microsoft.com/office/drawing/2014/main" id="{85AB393F-B2CD-6A75-46E0-2AD5F007DA96}"/>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627E93E-B3C8-05FB-6912-B96560C68849}"/>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0B8A53FC-3D21-F6DF-C1E6-71CE50A2EBC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43367C34-4340-CADD-5078-E146792626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8A1406E-C8D3-277A-E3AA-FC0F4BC6D30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3518718644"/>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19560620"/>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1320527"/>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2104014"/>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86008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35431432"/>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8764760"/>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04120939"/>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1977783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0221768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40775511"/>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36716131"/>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22624521"/>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1554741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98707796"/>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54831751"/>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03954569"/>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45504413"/>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01359886"/>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7945159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51968718"/>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36459574"/>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6711367"/>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1445986"/>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1626727"/>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6955014"/>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99910274"/>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6307985"/>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1151447"/>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0374304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7906202"/>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147566"/>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33596955"/>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1167881"/>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05897417"/>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97313984"/>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2491760"/>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63606909"/>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04583365"/>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9646026"/>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93984099"/>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04882840"/>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0777302"/>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03076095"/>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62801111"/>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5724117"/>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068FFB8-07C4-4122-A155-73C3AD1D771A}" type="slidenum">
              <a:rPr lang="en-GB" spc="-25" dirty="0"/>
              <a:t>6</a:t>
            </a:fld>
            <a:endParaRPr lang="en-GB" spc="-25" dirty="0"/>
          </a:p>
        </p:txBody>
      </p:sp>
      <p:sp>
        <p:nvSpPr>
          <p:cNvPr id="2" name="object 1"/>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ICB 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ICB</a:t>
            </a:r>
            <a:r>
              <a:rPr lang="en-GB" sz="1150" dirty="0">
                <a:latin typeface="Arial" panose="020B0604020202020204" pitchFamily="34" charset="0"/>
                <a:cs typeface="Arial" panose="020B0604020202020204" pitchFamily="34" charset="0"/>
              </a:rPr>
              <a: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endParaRPr lang="en-GB" sz="1150" dirty="0">
              <a:latin typeface="Arial" panose="020B0604020202020204" pitchFamily="34" charset="0"/>
              <a:cs typeface="Arial" panose="020B0604020202020204" pitchFamily="34" charset="0"/>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ICB level is available in the ICB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0150EB9B-06E4-12DC-F098-517688A9E79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3" action="ppaction://hlinksldjump"/>
              <a:extLst>
                <a:ext uri="{FF2B5EF4-FFF2-40B4-BE49-F238E27FC236}">
                  <a16:creationId xmlns:a16="http://schemas.microsoft.com/office/drawing/2014/main" id="{B14B2C27-8919-2E47-BA79-A4817B5603E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3" action="ppaction://hlinksldjump"/>
              <a:extLst>
                <a:ext uri="{FF2B5EF4-FFF2-40B4-BE49-F238E27FC236}">
                  <a16:creationId xmlns:a16="http://schemas.microsoft.com/office/drawing/2014/main" id="{D5FB59C5-9B12-182A-CDD5-C8EDE925EF90}"/>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86856512"/>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64331072"/>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67701872"/>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2450515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95668708"/>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26432594"/>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35492364"/>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7157964"/>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43039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49793900"/>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84860359"/>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79879266"/>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919479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466603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36280537"/>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7795842"/>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1485519"/>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4261010483"/>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RLQ</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Wye Valley NHS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RWP</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Worcestershire Acute Hospitals NHS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5A47EBC-F308-42AA-92F8-1CC335E962DD}" type="slidenum">
              <a:rPr lang="en-GB" spc="-25" dirty="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ICB</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ICBs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and regional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ICB.</a:t>
            </a:r>
            <a:endParaRPr lang="en-GB" sz="1150" dirty="0">
              <a:latin typeface="Arial"/>
              <a:cs typeface="Arial"/>
            </a:endParaRPr>
          </a:p>
          <a:p>
            <a:pPr marL="12700" marR="149860" algn="l">
              <a:spcBef>
                <a:spcPts val="600"/>
              </a:spcBef>
            </a:pPr>
            <a:r>
              <a:rPr lang="en-GB" sz="1150" dirty="0">
                <a:latin typeface="Arial"/>
                <a:cs typeface="Arial"/>
              </a:rPr>
              <a:t>ICBs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ICB</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ICB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ICB</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ICB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ICB</a:t>
            </a:r>
            <a:r>
              <a:rPr lang="en-GB" sz="1150" dirty="0">
                <a:latin typeface="Arial"/>
                <a:cs typeface="Arial"/>
              </a:rPr>
              <a: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6CB295A-0A57-1B9A-8BCB-83FEE7EC180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3A562AC-D903-4E4D-0B53-8B64F01349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230BBDB4-0688-A6D2-A52B-0076FE503C5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93600F0-E2B2-445F-8A43-5598232F045E}" type="slidenum">
              <a:rPr lang="en-GB" spc="-25" smtClean="0"/>
              <a:t>8</a:t>
            </a:fld>
            <a:endParaRPr lang="en-GB" spc="-25" dirty="0"/>
          </a:p>
        </p:txBody>
      </p:sp>
      <p:sp>
        <p:nvSpPr>
          <p:cNvPr id="13" name="object 1"/>
          <p:cNvSpPr txBox="1"/>
          <p:nvPr/>
        </p:nvSpPr>
        <p:spPr>
          <a:xfrm>
            <a:off x="465232" y="838234"/>
            <a:ext cx="6696000" cy="3562514"/>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59002" y="4500887"/>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889500"/>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endParaRPr lang="en-GB" sz="1150" spc="-10" dirty="0">
              <a:solidFill>
                <a:srgbClr val="000000"/>
              </a:solidFill>
              <a:latin typeface="Arial"/>
              <a:cs typeface="Arial"/>
            </a:endParaRPr>
          </a:p>
          <a:p>
            <a:pPr marL="12700" marR="482600" algn="l">
              <a:spcBef>
                <a:spcPts val="600"/>
              </a:spcBef>
            </a:pPr>
            <a:r>
              <a:rPr lang="en-GB" sz="1150" spc="-10" dirty="0">
                <a:latin typeface="Arial"/>
                <a:cs typeface="Arial"/>
              </a:rPr>
              <a:t>Overall response rate at response rate sections shows national level counts and response rate. For ICBs and its comparison at comparability tables section, all data is presented at the England level.</a:t>
            </a:r>
          </a:p>
        </p:txBody>
      </p:sp>
      <p:sp>
        <p:nvSpPr>
          <p:cNvPr id="10" name="object 4">
            <a:extLst>
              <a:ext uri="{FF2B5EF4-FFF2-40B4-BE49-F238E27FC236}">
                <a16:creationId xmlns:a16="http://schemas.microsoft.com/office/drawing/2014/main" id="{BF03720D-2574-B777-A048-281F8627E115}"/>
              </a:ext>
            </a:extLst>
          </p:cNvPr>
          <p:cNvSpPr txBox="1"/>
          <p:nvPr/>
        </p:nvSpPr>
        <p:spPr>
          <a:xfrm>
            <a:off x="437743" y="6184900"/>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34986" y="6565900"/>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8086F19D-E3DB-A7AA-653C-98EA9237979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B52389A0-928E-4813-A858-CEEAA6F3734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B2805BC5-B570-75EB-89A3-4C5B91956AB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1,608</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2,968</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54</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2966389308"/>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3,170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2,968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1,608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801542835"/>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1,293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314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1,608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159135873"/>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324</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380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1,608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2584709" y="622300"/>
            <a:ext cx="4693914" cy="276999"/>
          </a:xfrm>
          <a:prstGeom prst="rect">
            <a:avLst/>
          </a:prstGeom>
          <a:noFill/>
        </p:spPr>
        <p:txBody>
          <a:bodyPr wrap="none" rtlCol="0">
            <a:spAutoFit/>
          </a:bodyPr>
          <a:lstStyle/>
          <a:p>
            <a:pPr algn="r"/>
            <a:r>
              <a:rPr lang="en-GB" sz="1200" b="1">
                <a:solidFill>
                  <a:srgbClr val="336E9F"/>
                </a:solidFill>
                <a:latin typeface="Arial"/>
                <a:cs typeface="Arial"/>
              </a:rPr>
              <a:t>NHS Herefordshire and Worcestershire Integrated Care Board</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2.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72700-065F-4514-8545-C3A04D92E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17907</TotalTime>
  <Words>25605</Words>
  <Application>Microsoft Office PowerPoint</Application>
  <PresentationFormat>Custom</PresentationFormat>
  <Paragraphs>6495</Paragraphs>
  <Slides>64</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64</vt:i4>
      </vt:variant>
    </vt:vector>
  </HeadingPairs>
  <TitlesOfParts>
    <vt:vector size="69"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2025-07-16T16:32:33Z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