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3.8971199999999998E-2</c:v>
                </c:pt>
                <c:pt idx="1">
                  <c:v>4.85236E-2</c:v>
                </c:pt>
                <c:pt idx="2">
                  <c:v>1.6764299999999999E-2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4.9255399999999998E-2</c:v>
                </c:pt>
                <c:pt idx="1">
                  <c:v>6.7749000000000004E-2</c:v>
                </c:pt>
                <c:pt idx="2">
                  <c:v>2.09406E-2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1.01143E-2</c:v>
                </c:pt>
                <c:pt idx="1">
                  <c:v>1.41739E-2</c:v>
                </c:pt>
                <c:pt idx="2">
                  <c:v>9.0002999999999993E-3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0.91874400000000001</c:v>
                </c:pt>
                <c:pt idx="1">
                  <c:v>0.85951880000000003</c:v>
                </c:pt>
                <c:pt idx="2">
                  <c:v>0.96622149999999996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2.0885899999999999E-2</c:v>
                </c:pt>
                <c:pt idx="1">
                  <c:v>9.3133999999999995E-3</c:v>
                </c:pt>
                <c:pt idx="2">
                  <c:v>1.3472E-2</c:v>
                </c:pt>
                <c:pt idx="3">
                  <c:v>5.1066199999999999E-2</c:v>
                </c:pt>
                <c:pt idx="4">
                  <c:v>6.8280900000000005E-2</c:v>
                </c:pt>
                <c:pt idx="5">
                  <c:v>2.81164E-2</c:v>
                </c:pt>
                <c:pt idx="6">
                  <c:v>2.5464299999999999E-2</c:v>
                </c:pt>
                <c:pt idx="7">
                  <c:v>2.4758800000000001E-2</c:v>
                </c:pt>
                <c:pt idx="8">
                  <c:v>4.5698000000000003E-2</c:v>
                </c:pt>
                <c:pt idx="9">
                  <c:v>3.64832E-2</c:v>
                </c:pt>
                <c:pt idx="10">
                  <c:v>7.0097300000000001E-2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3.1245499999999999E-2</c:v>
                </c:pt>
                <c:pt idx="1">
                  <c:v>3.9243699999999999E-2</c:v>
                </c:pt>
                <c:pt idx="2">
                  <c:v>4.6122799999999999E-2</c:v>
                </c:pt>
                <c:pt idx="3">
                  <c:v>7.3565699999999998E-2</c:v>
                </c:pt>
                <c:pt idx="4">
                  <c:v>6.3242099999999996E-2</c:v>
                </c:pt>
                <c:pt idx="5">
                  <c:v>3.5585600000000002E-2</c:v>
                </c:pt>
                <c:pt idx="6">
                  <c:v>4.3205599999999997E-2</c:v>
                </c:pt>
                <c:pt idx="7">
                  <c:v>5.2274599999999997E-2</c:v>
                </c:pt>
                <c:pt idx="8">
                  <c:v>7.78861E-2</c:v>
                </c:pt>
                <c:pt idx="9">
                  <c:v>6.8017900000000006E-2</c:v>
                </c:pt>
                <c:pt idx="10">
                  <c:v>0.1236971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8.5739000000000006E-3</c:v>
                </c:pt>
                <c:pt idx="1">
                  <c:v>4.0422199999999998E-2</c:v>
                </c:pt>
                <c:pt idx="2">
                  <c:v>1.7773799999999999E-2</c:v>
                </c:pt>
                <c:pt idx="3">
                  <c:v>3.8205299999999998E-2</c:v>
                </c:pt>
                <c:pt idx="4">
                  <c:v>0.1020327</c:v>
                </c:pt>
                <c:pt idx="5">
                  <c:v>8.7510999999999995E-3</c:v>
                </c:pt>
                <c:pt idx="6">
                  <c:v>2.6933700000000001E-2</c:v>
                </c:pt>
                <c:pt idx="7">
                  <c:v>3.0998100000000001E-2</c:v>
                </c:pt>
                <c:pt idx="8">
                  <c:v>3.9198999999999998E-2</c:v>
                </c:pt>
                <c:pt idx="9">
                  <c:v>3.5636399999999999E-2</c:v>
                </c:pt>
                <c:pt idx="10">
                  <c:v>1.7968899999999999E-2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0.90731229999999996</c:v>
                </c:pt>
                <c:pt idx="1">
                  <c:v>0.8672955</c:v>
                </c:pt>
                <c:pt idx="2">
                  <c:v>0.88541060000000005</c:v>
                </c:pt>
                <c:pt idx="3">
                  <c:v>0.8226907</c:v>
                </c:pt>
                <c:pt idx="4">
                  <c:v>0.86927889999999997</c:v>
                </c:pt>
                <c:pt idx="5">
                  <c:v>0.86724650000000003</c:v>
                </c:pt>
                <c:pt idx="6">
                  <c:v>0.82495280000000004</c:v>
                </c:pt>
                <c:pt idx="7">
                  <c:v>0.8172817</c:v>
                </c:pt>
                <c:pt idx="8">
                  <c:v>0.79969299999999999</c:v>
                </c:pt>
                <c:pt idx="9">
                  <c:v>0.83041339999999997</c:v>
                </c:pt>
                <c:pt idx="10">
                  <c:v>0.83181329999999998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4.25035E-2</c:v>
                </c:pt>
                <c:pt idx="1">
                  <c:v>4.13619E-2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4.4678500000000003E-2</c:v>
                </c:pt>
                <c:pt idx="1">
                  <c:v>6.6695000000000004E-2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2.52467E-2</c:v>
                </c:pt>
                <c:pt idx="1">
                  <c:v>3.5597900000000002E-2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0.85863239999999996</c:v>
                </c:pt>
                <c:pt idx="1">
                  <c:v>0.80774979999999996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5.6715099999999997E-2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0.2576695</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4.2246400000000003E-2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8.9704377999999991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8.6824999999999992E-3</c:v>
                </c:pt>
                <c:pt idx="1">
                  <c:v>2.0496899999999998E-2</c:v>
                </c:pt>
                <c:pt idx="2">
                  <c:v>3.3419999999999998E-2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4.3301199999999998E-2</c:v>
                </c:pt>
                <c:pt idx="1">
                  <c:v>4.7473099999999997E-2</c:v>
                </c:pt>
                <c:pt idx="2">
                  <c:v>0.15410560000000001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5.1081E-3</c:v>
                </c:pt>
                <c:pt idx="1">
                  <c:v>1.05272E-2</c:v>
                </c:pt>
                <c:pt idx="2">
                  <c:v>7.2383500000000003E-2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0.90535620000000006</c:v>
                </c:pt>
                <c:pt idx="1">
                  <c:v>0.87810679999999997</c:v>
                </c:pt>
                <c:pt idx="2">
                  <c:v>0.44585550000000002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1.9512499999999999E-2</c:v>
                </c:pt>
                <c:pt idx="1">
                  <c:v>2.28311E-2</c:v>
                </c:pt>
                <c:pt idx="2">
                  <c:v>5.7127000000000002E-3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0.12581999999999999</c:v>
                </c:pt>
                <c:pt idx="1">
                  <c:v>5.0834400000000002E-2</c:v>
                </c:pt>
                <c:pt idx="2">
                  <c:v>9.1011499999999995E-2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3.5277799999999998E-2</c:v>
                </c:pt>
                <c:pt idx="1">
                  <c:v>3.7317400000000001E-2</c:v>
                </c:pt>
                <c:pt idx="2">
                  <c:v>1.8000200000000001E-2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0.30041030000000002</c:v>
                </c:pt>
                <c:pt idx="1">
                  <c:v>0.81527110000000003</c:v>
                </c:pt>
                <c:pt idx="2">
                  <c:v>0.66189390000000003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4.0021399999999999E-2</c:v>
                </c:pt>
                <c:pt idx="1">
                  <c:v>3.3804500000000001E-2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9.8026500000000003E-2</c:v>
                </c:pt>
                <c:pt idx="1">
                  <c:v>4.4119199999999997E-2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3.22099E-2</c:v>
                </c:pt>
                <c:pt idx="1">
                  <c:v>2.77196E-2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0.44191419999999998</c:v>
                </c:pt>
                <c:pt idx="1">
                  <c:v>0.2186806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4.16616E-2</c:v>
                </c:pt>
                <c:pt idx="1">
                  <c:v>1.6253400000000001E-2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6.6703700000000005E-2</c:v>
                </c:pt>
                <c:pt idx="1">
                  <c:v>0.1300182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2.8117699999999999E-2</c:v>
                </c:pt>
                <c:pt idx="1">
                  <c:v>4.993E-3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0.63156049999999997</c:v>
                </c:pt>
                <c:pt idx="1">
                  <c:v>0.51737330000000004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0.83279040000000004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0.81089109999999998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0.80017340000000003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0.78513149999999998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0.83811590000000002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0.85373129999999997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0.83838820000000003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0.84604900000000005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0.93707090000000004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0.9250524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0.92733089999999996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0.92389719999999997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5.5999399999999998E-2</c:v>
                </c:pt>
                <c:pt idx="1">
                  <c:v>2.6416200000000001E-2</c:v>
                </c:pt>
                <c:pt idx="2">
                  <c:v>2.3628799999999998E-2</c:v>
                </c:pt>
                <c:pt idx="3">
                  <c:v>1.2766E-2</c:v>
                </c:pt>
                <c:pt idx="4">
                  <c:v>2.2682000000000001E-2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4.9601699999999999E-2</c:v>
                </c:pt>
                <c:pt idx="1">
                  <c:v>4.5636099999999999E-2</c:v>
                </c:pt>
                <c:pt idx="2">
                  <c:v>4.3508400000000003E-2</c:v>
                </c:pt>
                <c:pt idx="3">
                  <c:v>3.9058599999999999E-2</c:v>
                </c:pt>
                <c:pt idx="4">
                  <c:v>5.5253900000000002E-2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1.5766599999999999E-2</c:v>
                </c:pt>
                <c:pt idx="1">
                  <c:v>3.04742E-2</c:v>
                </c:pt>
                <c:pt idx="2">
                  <c:v>2.74101E-2</c:v>
                </c:pt>
                <c:pt idx="3">
                  <c:v>6.8934E-3</c:v>
                </c:pt>
                <c:pt idx="4">
                  <c:v>2.00977E-2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0.82674219999999998</c:v>
                </c:pt>
                <c:pt idx="1">
                  <c:v>0.75595959999999995</c:v>
                </c:pt>
                <c:pt idx="2">
                  <c:v>0.77901540000000002</c:v>
                </c:pt>
                <c:pt idx="3">
                  <c:v>0.87698419999999999</c:v>
                </c:pt>
                <c:pt idx="4">
                  <c:v>0.86009369999999996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0.64132690000000003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0.68082370000000003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0.67967379999999999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0.68398530000000002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0.77049179999999995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0.7721519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0.77645189999999997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0.79563810000000001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0.76966559999999995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0.78071670000000004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0.79055830000000005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0.77834049999999999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0.730406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0.74594360000000004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0.74793699999999996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0.7549669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0.65931859999999998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0.7440367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0.79679359999999999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0.82761510000000005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0.95891890000000002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0.95083580000000001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0.95211389999999996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0.95169300000000001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0.79437230000000003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0.8181368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0.79273039999999995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0.80216310000000002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0.96149609999999996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0.95786800000000005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0.95960500000000004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0.96615669999999998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0.86504800000000004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0.84338619999999997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0.84788730000000001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0.86127169999999997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0.91779500000000003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0.91895479999999996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0.91650410000000004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0.91904949999999996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1.02189E-2</c:v>
                </c:pt>
                <c:pt idx="1">
                  <c:v>2.2293500000000001E-2</c:v>
                </c:pt>
                <c:pt idx="2">
                  <c:v>8.6352899999999996E-2</c:v>
                </c:pt>
                <c:pt idx="3">
                  <c:v>1.9641800000000001E-2</c:v>
                </c:pt>
                <c:pt idx="4">
                  <c:v>7.3163000000000004E-3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3.0058499999999998E-2</c:v>
                </c:pt>
                <c:pt idx="1">
                  <c:v>4.3897100000000001E-2</c:v>
                </c:pt>
                <c:pt idx="2">
                  <c:v>4.7401100000000002E-2</c:v>
                </c:pt>
                <c:pt idx="3">
                  <c:v>5.0049799999999998E-2</c:v>
                </c:pt>
                <c:pt idx="4">
                  <c:v>2.3953499999999999E-2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4.4615000000000002E-3</c:v>
                </c:pt>
                <c:pt idx="1">
                  <c:v>1.03403E-2</c:v>
                </c:pt>
                <c:pt idx="2">
                  <c:v>2.9025599999999999E-2</c:v>
                </c:pt>
                <c:pt idx="3">
                  <c:v>9.1704999999999998E-3</c:v>
                </c:pt>
                <c:pt idx="4">
                  <c:v>8.7147000000000006E-3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0.92350670000000001</c:v>
                </c:pt>
                <c:pt idx="1">
                  <c:v>0.84122540000000001</c:v>
                </c:pt>
                <c:pt idx="2">
                  <c:v>0.78282390000000002</c:v>
                </c:pt>
                <c:pt idx="3">
                  <c:v>0.79859179999999996</c:v>
                </c:pt>
                <c:pt idx="4">
                  <c:v>0.95075299999999996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0.83592489999999997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0.86170210000000003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0.85099199999999997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0.86021979999999998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0.86025580000000001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0.88029069999999998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0.86114219999999997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0.87612000000000001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0.71827280000000004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0.71990520000000002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0.72831630000000003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0.75087570000000003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0.57289380000000001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0.58208959999999998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0.75352110000000005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0.82588600000000001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0.84789219999999998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0.85521579999999997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0.80701750000000005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0.82226060000000001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0.82142859999999995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0.82117649999999998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0.81777109999999997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0.84191340000000003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0.83784860000000005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0.84954660000000004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0.66493239999999998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0.65451230000000005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0.67144060000000005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0.71762740000000003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0.76317040000000003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0.77935480000000001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0.7587121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0.77869500000000003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0.89866049999999997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0.9156379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0.92076139999999995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0.93488159999999998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2.8103900000000001E-2</c:v>
                </c:pt>
                <c:pt idx="1">
                  <c:v>2.5350399999999999E-2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4.56972E-2</c:v>
                </c:pt>
                <c:pt idx="1">
                  <c:v>7.9461599999999993E-2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1.2552199999999999E-2</c:v>
                </c:pt>
                <c:pt idx="1">
                  <c:v>4.2947899999999997E-2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0.79075499999999999</c:v>
                </c:pt>
                <c:pt idx="1">
                  <c:v>0.67807839999999997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0.99119500000000005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0.98627240000000005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0.98599440000000005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0.98602049999999997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0.92924530000000005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0.94117649999999997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0.93430659999999999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0.94100510000000004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0.67156859999999996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0.64587159999999999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0.64619159999999998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0.64641890000000002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0.77354900000000004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0.74064169999999996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0.72257550000000004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0.71992979999999995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0.7168561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0.69488539999999999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0.70055160000000005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0.72735190000000005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0.61058820000000003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0.65011039999999998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0.69878390000000001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0.70454550000000005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0.80353819999999998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0.80489940000000004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0.78482969999999996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0.76850260000000004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0.87654319999999997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0.90181270000000002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0.90486259999999996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0.90752690000000003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0.77666670000000004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0.81126480000000001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0.78509150000000005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0.809396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0.88760810000000001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0.87555950000000005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0.89553430000000001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0.85676390000000002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7.1169099999999999E-2</c:v>
                </c:pt>
                <c:pt idx="1">
                  <c:v>3.9747299999999999E-2</c:v>
                </c:pt>
                <c:pt idx="2">
                  <c:v>5.6223200000000001E-2</c:v>
                </c:pt>
                <c:pt idx="3">
                  <c:v>4.4650000000000002E-2</c:v>
                </c:pt>
                <c:pt idx="4">
                  <c:v>5.1999400000000001E-2</c:v>
                </c:pt>
                <c:pt idx="5">
                  <c:v>2.0032000000000001E-2</c:v>
                </c:pt>
                <c:pt idx="6">
                  <c:v>4.9512300000000002E-2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4.7536700000000001E-2</c:v>
                </c:pt>
                <c:pt idx="1">
                  <c:v>5.7260800000000001E-2</c:v>
                </c:pt>
                <c:pt idx="2">
                  <c:v>5.2112400000000003E-2</c:v>
                </c:pt>
                <c:pt idx="3">
                  <c:v>5.1989E-2</c:v>
                </c:pt>
                <c:pt idx="4">
                  <c:v>7.8457100000000002E-2</c:v>
                </c:pt>
                <c:pt idx="5">
                  <c:v>4.5315300000000003E-2</c:v>
                </c:pt>
                <c:pt idx="6">
                  <c:v>3.7520499999999998E-2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4.2240100000000003E-2</c:v>
                </c:pt>
                <c:pt idx="1">
                  <c:v>2.0643999999999999E-2</c:v>
                </c:pt>
                <c:pt idx="2">
                  <c:v>1.8105099999999999E-2</c:v>
                </c:pt>
                <c:pt idx="3">
                  <c:v>4.02951E-2</c:v>
                </c:pt>
                <c:pt idx="4">
                  <c:v>2.29181E-2</c:v>
                </c:pt>
                <c:pt idx="5">
                  <c:v>2.86374E-2</c:v>
                </c:pt>
                <c:pt idx="6">
                  <c:v>2.3653500000000001E-2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0.76784989999999997</c:v>
                </c:pt>
                <c:pt idx="1">
                  <c:v>0.70740910000000001</c:v>
                </c:pt>
                <c:pt idx="2">
                  <c:v>0.72942379999999996</c:v>
                </c:pt>
                <c:pt idx="3">
                  <c:v>0.72434670000000001</c:v>
                </c:pt>
                <c:pt idx="4">
                  <c:v>0.64595159999999996</c:v>
                </c:pt>
                <c:pt idx="5">
                  <c:v>0.85008510000000004</c:v>
                </c:pt>
                <c:pt idx="6">
                  <c:v>0.88301300000000005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0.89915970000000001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0.90376199999999995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0.89130430000000005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0.88341970000000003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0.870614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0.88070539999999997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0.85009140000000005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0.85252530000000004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0.8673324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0.86681070000000005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0.83959039999999996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0.87530560000000002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0.85300670000000001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0.86486490000000005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0.75274730000000001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0.7645788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0.81838069999999996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0.85579939999999999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0.89428569999999996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0.86239779999999999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0.88219179999999997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0.8610603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0.86401329999999998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0.86762229999999996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0.86382619999999999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0.81044490000000002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0.79564270000000004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0.81671269999999996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0.83219589999999999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0.81715579999999999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0.82558140000000002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0.73638340000000002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0.79515420000000003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3.4321200000000003E-2</c:v>
                </c:pt>
                <c:pt idx="1">
                  <c:v>1.04213E-2</c:v>
                </c:pt>
                <c:pt idx="2">
                  <c:v>4.4554799999999999E-2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4.46183E-2</c:v>
                </c:pt>
                <c:pt idx="1">
                  <c:v>5.9743900000000003E-2</c:v>
                </c:pt>
                <c:pt idx="2">
                  <c:v>0.1113557</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1.16071E-2</c:v>
                </c:pt>
                <c:pt idx="1">
                  <c:v>1.90852E-2</c:v>
                </c:pt>
                <c:pt idx="2">
                  <c:v>1.2641100000000001E-2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0.9338263</c:v>
                </c:pt>
                <c:pt idx="1">
                  <c:v>0.77970090000000003</c:v>
                </c:pt>
                <c:pt idx="2">
                  <c:v>0.70733900000000005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0.83561640000000004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0.8139535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0.8376787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0.82113139999999996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0.5191945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0.5423251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0.52390539999999997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0.56830879999999995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0.58386749999999998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0.60353049999999997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0.59838159999999996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0.60934739999999998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0.86727989999999999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0.88286209999999998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0.88304720000000003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0.90692859999999997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0.69320590000000004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0.69849479999999997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0.69761499999999999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0.71539790000000003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0.73336639999999997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0.7597315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0.74497179999999996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0.75562830000000003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0.31752580000000002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0.31958760000000003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0.31460670000000002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0.3020833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0.14880080000000001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0.1883146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0.21330180000000001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0.2120098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0.39478580000000002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0.4309791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0.42206900000000003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0.44136930000000002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2.0377599999999999E-2</c:v>
                </c:pt>
                <c:pt idx="1">
                  <c:v>1.87241E-2</c:v>
                </c:pt>
                <c:pt idx="2">
                  <c:v>8.3768000000000002E-3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7.3093500000000006E-2</c:v>
                </c:pt>
                <c:pt idx="1">
                  <c:v>2.5418E-2</c:v>
                </c:pt>
                <c:pt idx="2">
                  <c:v>1.24849E-2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3.1455799999999999E-2</c:v>
                </c:pt>
                <c:pt idx="1">
                  <c:v>8.5264999999999994E-3</c:v>
                </c:pt>
                <c:pt idx="2">
                  <c:v>4.7632999999999998E-3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0.75259480000000001</c:v>
                </c:pt>
                <c:pt idx="1">
                  <c:v>0.94138140000000003</c:v>
                </c:pt>
                <c:pt idx="2">
                  <c:v>0.9854406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0.52569169999999998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0.54269009999999995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0.51438050000000002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0.52159089999999997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0.55507870000000004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0.61089490000000002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0.61935110000000004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0.62811790000000001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0.40222580000000002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0.39699859999999998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0.4361505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0.44186049999999999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0.88634190000000002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0.86681129999999995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0.86351509999999998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0.87627650000000001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0.90721649999999998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0.89437900000000004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0.90188380000000001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0.90398699999999999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0.62039829999999996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0.64975720000000003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0.64672629999999998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0.6610338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0.78643719999999995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0.79236499999999999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0.81565659999999995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8.9498771000000001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8.9893333000000002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8.9176698999999999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8.9806763000000007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2" formatCode="0">
                  <c:v>8</c:v>
                </c:pt>
                <c:pt idx="3" formatCode="0">
                  <c:v>12</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52</c:v>
                </c:pt>
                <c:pt idx="1">
                  <c:v>58</c:v>
                </c:pt>
                <c:pt idx="2">
                  <c:v>53</c:v>
                </c:pt>
                <c:pt idx="3">
                  <c:v>49</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9</c:v>
                </c:pt>
                <c:pt idx="1">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7.3834E-3</c:v>
                </c:pt>
                <c:pt idx="1">
                  <c:v>1.6030900000000001E-2</c:v>
                </c:pt>
                <c:pt idx="2">
                  <c:v>1.8341300000000001E-2</c:v>
                </c:pt>
                <c:pt idx="3">
                  <c:v>3.0815200000000001E-2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5.4111300000000001E-2</c:v>
                </c:pt>
                <c:pt idx="1">
                  <c:v>5.56906E-2</c:v>
                </c:pt>
                <c:pt idx="2">
                  <c:v>4.4030699999999999E-2</c:v>
                </c:pt>
                <c:pt idx="3">
                  <c:v>7.6978500000000005E-2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8.6201000000000003E-3</c:v>
                </c:pt>
                <c:pt idx="1">
                  <c:v>2.2790299999999999E-2</c:v>
                </c:pt>
                <c:pt idx="2">
                  <c:v>1.11903E-2</c:v>
                </c:pt>
                <c:pt idx="3">
                  <c:v>2.7954E-2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0.84915119999999999</c:v>
                </c:pt>
                <c:pt idx="1">
                  <c:v>0.82095689999999999</c:v>
                </c:pt>
                <c:pt idx="2">
                  <c:v>0.85298649999999998</c:v>
                </c:pt>
                <c:pt idx="3">
                  <c:v>0.5879993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2.81677E-2</c:v>
                </c:pt>
                <c:pt idx="1">
                  <c:v>1.9315700000000002E-2</c:v>
                </c:pt>
                <c:pt idx="2">
                  <c:v>2.3548099999999999E-2</c:v>
                </c:pt>
                <c:pt idx="3">
                  <c:v>2.7402200000000002E-2</c:v>
                </c:pt>
                <c:pt idx="4">
                  <c:v>1.6877199999999998E-2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4.8082E-2</c:v>
                </c:pt>
                <c:pt idx="1">
                  <c:v>7.0913000000000004E-2</c:v>
                </c:pt>
                <c:pt idx="2">
                  <c:v>4.8638399999999998E-2</c:v>
                </c:pt>
                <c:pt idx="3">
                  <c:v>7.6231199999999999E-2</c:v>
                </c:pt>
                <c:pt idx="4">
                  <c:v>9.9094600000000005E-2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1.9413099999999999E-2</c:v>
                </c:pt>
                <c:pt idx="1">
                  <c:v>1.21592E-2</c:v>
                </c:pt>
                <c:pt idx="2">
                  <c:v>6.9067E-3</c:v>
                </c:pt>
                <c:pt idx="3">
                  <c:v>3.0885800000000001E-2</c:v>
                </c:pt>
                <c:pt idx="4">
                  <c:v>3.4968999999999998E-3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0.75979220000000003</c:v>
                </c:pt>
                <c:pt idx="1">
                  <c:v>0.71965199999999996</c:v>
                </c:pt>
                <c:pt idx="2">
                  <c:v>0.90511489999999994</c:v>
                </c:pt>
                <c:pt idx="3">
                  <c:v>0.61769399999999997</c:v>
                </c:pt>
                <c:pt idx="4">
                  <c:v>0.57527410000000001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Hampshire and Isle of Wight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7748694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2,352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2,598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226466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138821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586778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103688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992553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554756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30382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720761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854940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171396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45785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596720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170509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699874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785940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450774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34485355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1260782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77369466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47625265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45387115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00716739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89422138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62533407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83107721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314924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5056333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22392342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96266420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77749565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77529661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63863574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47888928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90034565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3891258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1821014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10114203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3842572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89551614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83413655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31847885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5328073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91992914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88206781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93194257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3438555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171096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62217397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00468295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8149465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4224482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72048464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6608148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48223435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08928907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44017498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50433968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53733047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33733247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75638305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1125868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24415819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996681" y="622300"/>
            <a:ext cx="428194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Hampshire and Isle of Wight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8905052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70399458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73860428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01621564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83122300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6572282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99611454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06360671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51674537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5609162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0110000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18040316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83601218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07750185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42272119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52053797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60740573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4977367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88674496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20117997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75445735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24935402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8635306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90308428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9283158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96041291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89383726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5810623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24695045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48943321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16015985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5303393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4370109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12265885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7473515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8276391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3551610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8895234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0621061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79019037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8183773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64767959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21847479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716305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71258256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11731753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6700106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6996641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85347142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78299013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6273612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3563180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4739888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2100124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523986111"/>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4289370910"/>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19067353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59197346"/>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539469576"/>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85074554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84673366"/>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905036710"/>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890571406"/>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1064388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822396139"/>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460455803"/>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628365818"/>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778236286"/>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785245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492565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739796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93721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951402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717058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212992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630127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525802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956037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514357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8795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236574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240879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20163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0027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608039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294937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95295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39985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358293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366521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316375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198036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547641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813829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57105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83385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23463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94082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790123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110900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927373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696452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937689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899350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876842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84581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43843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04184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472617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536750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48995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719944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590921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44801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883188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730268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48849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21762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404693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495380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771616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58631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64270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990647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712807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658104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93877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192627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558455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6755252"/>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11452115"/>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 Southampton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RN5</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Hampshire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RHU</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Portsmouth Hospitals University National Health Service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R1F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Isle of Wight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2,598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4,643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02158190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234763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02641163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996681" y="622300"/>
            <a:ext cx="4281942" cy="276999"/>
          </a:xfrm>
          <a:prstGeom prst="rect">
            <a:avLst/>
          </a:prstGeom>
          <a:noFill/>
        </p:spPr>
        <p:txBody>
          <a:bodyPr wrap="none" rtlCol="0">
            <a:spAutoFit/>
          </a:bodyPr>
          <a:lstStyle/>
          <a:p>
            <a:pPr algn="r"/>
            <a:r>
              <a:rPr lang="en-GB" sz="1200" b="1">
                <a:solidFill>
                  <a:srgbClr val="336E9F"/>
                </a:solidFill>
                <a:latin typeface="Arial"/>
                <a:cs typeface="Arial"/>
              </a:rPr>
              <a:t>NHS Hampshire and Isle of Wight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25574</Words>
  <Application>Microsoft Office PowerPoint</Application>
  <PresentationFormat>Custom</PresentationFormat>
  <Paragraphs>6427</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