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258" r:id="rId8"/>
    <p:sldId id="350"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3.8343700000000001E-2</c:v>
                </c:pt>
                <c:pt idx="1">
                  <c:v>4.7567499999999999E-2</c:v>
                </c:pt>
                <c:pt idx="2">
                  <c:v>1.5924600000000001E-2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5.05105E-2</c:v>
                </c:pt>
                <c:pt idx="1">
                  <c:v>6.9661200000000006E-2</c:v>
                </c:pt>
                <c:pt idx="2">
                  <c:v>2.26202E-2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9.4868000000000001E-3</c:v>
                </c:pt>
                <c:pt idx="1">
                  <c:v>1.32178E-2</c:v>
                </c:pt>
                <c:pt idx="2">
                  <c:v>8.1604999999999994E-3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0.92302119999999999</c:v>
                </c:pt>
                <c:pt idx="1">
                  <c:v>0.86468999999999996</c:v>
                </c:pt>
                <c:pt idx="2">
                  <c:v>0.97033820000000004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0.83165979999999995</c:v>
                </c:pt>
                <c:pt idx="2">
                  <c:v>0.8493887</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2.0167299999999999E-2</c:v>
                </c:pt>
                <c:pt idx="1">
                  <c:v>4.9186000000000004E-3</c:v>
                </c:pt>
                <c:pt idx="2">
                  <c:v>1.14082E-2</c:v>
                </c:pt>
                <c:pt idx="3">
                  <c:v>3.8117400000000003E-2</c:v>
                </c:pt>
                <c:pt idx="4">
                  <c:v>5.6503400000000002E-2</c:v>
                </c:pt>
                <c:pt idx="5">
                  <c:v>2.7235200000000001E-2</c:v>
                </c:pt>
                <c:pt idx="6">
                  <c:v>2.05539E-2</c:v>
                </c:pt>
                <c:pt idx="7">
                  <c:v>2.23071E-2</c:v>
                </c:pt>
                <c:pt idx="8">
                  <c:v>3.1736800000000003E-2</c:v>
                </c:pt>
                <c:pt idx="9">
                  <c:v>2.3990999999999998E-2</c:v>
                </c:pt>
                <c:pt idx="10">
                  <c:v>6.9562200000000005E-2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3.2682799999999998E-2</c:v>
                </c:pt>
                <c:pt idx="1">
                  <c:v>4.8033399999999997E-2</c:v>
                </c:pt>
                <c:pt idx="2">
                  <c:v>5.0250400000000001E-2</c:v>
                </c:pt>
                <c:pt idx="3">
                  <c:v>9.9463499999999996E-2</c:v>
                </c:pt>
                <c:pt idx="4">
                  <c:v>8.6796999999999999E-2</c:v>
                </c:pt>
                <c:pt idx="5">
                  <c:v>3.7348100000000002E-2</c:v>
                </c:pt>
                <c:pt idx="6">
                  <c:v>5.3026299999999998E-2</c:v>
                </c:pt>
                <c:pt idx="7">
                  <c:v>5.7178E-2</c:v>
                </c:pt>
                <c:pt idx="8">
                  <c:v>0.1058084</c:v>
                </c:pt>
                <c:pt idx="9">
                  <c:v>9.3002299999999996E-2</c:v>
                </c:pt>
                <c:pt idx="10">
                  <c:v>0.12476719999999999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7.8551999999999997E-3</c:v>
                </c:pt>
                <c:pt idx="1">
                  <c:v>3.6027299999999998E-2</c:v>
                </c:pt>
                <c:pt idx="2">
                  <c:v>1.5709999999999998E-2</c:v>
                </c:pt>
                <c:pt idx="3">
                  <c:v>2.5256399999999998E-2</c:v>
                </c:pt>
                <c:pt idx="4">
                  <c:v>9.0255299999999997E-2</c:v>
                </c:pt>
                <c:pt idx="5">
                  <c:v>7.8697999999999997E-3</c:v>
                </c:pt>
                <c:pt idx="6">
                  <c:v>2.2023399999999999E-2</c:v>
                </c:pt>
                <c:pt idx="7">
                  <c:v>2.85464E-2</c:v>
                </c:pt>
                <c:pt idx="8">
                  <c:v>2.5237800000000001E-2</c:v>
                </c:pt>
                <c:pt idx="9">
                  <c:v>2.31442E-2</c:v>
                </c:pt>
                <c:pt idx="10">
                  <c:v>1.7433799999999999E-2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7.4097700000000002E-2</c:v>
                </c:pt>
                <c:pt idx="1">
                  <c:v>7.9360899999999998E-2</c:v>
                </c:pt>
                <c:pt idx="2">
                  <c:v>7.3242799999999997E-2</c:v>
                </c:pt>
                <c:pt idx="3">
                  <c:v>0.126612</c:v>
                </c:pt>
                <c:pt idx="4">
                  <c:v>2.69789E-2</c:v>
                </c:pt>
                <c:pt idx="5">
                  <c:v>0.1053135</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0.91839959999999998</c:v>
                </c:pt>
                <c:pt idx="1">
                  <c:v>0.89035359999999997</c:v>
                </c:pt>
                <c:pt idx="2">
                  <c:v>0.92675719999999995</c:v>
                </c:pt>
                <c:pt idx="3">
                  <c:v>0.87338800000000005</c:v>
                </c:pt>
                <c:pt idx="4">
                  <c:v>0.84466779999999997</c:v>
                </c:pt>
                <c:pt idx="5">
                  <c:v>0.88430229999999999</c:v>
                </c:pt>
                <c:pt idx="6">
                  <c:v>0.84006530000000001</c:v>
                </c:pt>
                <c:pt idx="7">
                  <c:v>0.89262649999999999</c:v>
                </c:pt>
                <c:pt idx="8">
                  <c:v>0.83273399999999997</c:v>
                </c:pt>
                <c:pt idx="9">
                  <c:v>0.79318940000000004</c:v>
                </c:pt>
                <c:pt idx="10">
                  <c:v>0.79090590000000005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4.1222399999999999E-2</c:v>
                </c:pt>
                <c:pt idx="1">
                  <c:v>4.0312099999999997E-2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4.7240900000000002E-2</c:v>
                </c:pt>
                <c:pt idx="1">
                  <c:v>6.87947E-2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2.3965500000000001E-2</c:v>
                </c:pt>
                <c:pt idx="1">
                  <c:v>3.4548099999999998E-2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0.89897680000000002</c:v>
                </c:pt>
                <c:pt idx="1">
                  <c:v>0.82089140000000005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5.3497200000000002E-2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0.26410529999999999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3.9028500000000001E-2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9.0620360000000009</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7.8595000000000002E-3</c:v>
                </c:pt>
                <c:pt idx="1">
                  <c:v>1.9571700000000001E-2</c:v>
                </c:pt>
                <c:pt idx="2">
                  <c:v>3.2081400000000003E-2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4.49472E-2</c:v>
                </c:pt>
                <c:pt idx="1">
                  <c:v>4.9323499999999999E-2</c:v>
                </c:pt>
                <c:pt idx="2">
                  <c:v>0.1567828</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4.2852000000000003E-3</c:v>
                </c:pt>
                <c:pt idx="1">
                  <c:v>9.6019999999999994E-3</c:v>
                </c:pt>
                <c:pt idx="2">
                  <c:v>7.1044899999999994E-2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0.92020990000000003</c:v>
                </c:pt>
                <c:pt idx="1">
                  <c:v>0.90907150000000003</c:v>
                </c:pt>
                <c:pt idx="2">
                  <c:v>0.52200290000000005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0.59748959999999995</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2.16825E-2</c:v>
                </c:pt>
                <c:pt idx="1">
                  <c:v>2.14933E-2</c:v>
                </c:pt>
                <c:pt idx="2">
                  <c:v>4.5558999999999999E-3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0.1214798</c:v>
                </c:pt>
                <c:pt idx="1">
                  <c:v>5.3510099999999998E-2</c:v>
                </c:pt>
                <c:pt idx="2">
                  <c:v>9.3325099999999994E-2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3.7447899999999999E-2</c:v>
                </c:pt>
                <c:pt idx="1">
                  <c:v>3.59796E-2</c:v>
                </c:pt>
                <c:pt idx="2">
                  <c:v>1.6843400000000001E-2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0.36031069999999998</c:v>
                </c:pt>
                <c:pt idx="1">
                  <c:v>0.81756980000000001</c:v>
                </c:pt>
                <c:pt idx="2">
                  <c:v>0.65459529999999999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3.8815200000000001E-2</c:v>
                </c:pt>
                <c:pt idx="1">
                  <c:v>3.2073699999999997E-2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0.100439</c:v>
                </c:pt>
                <c:pt idx="1">
                  <c:v>4.7580900000000002E-2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3.1003699999999999E-2</c:v>
                </c:pt>
                <c:pt idx="1">
                  <c:v>2.59887E-2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0.47437800000000002</c:v>
                </c:pt>
                <c:pt idx="1">
                  <c:v>0.25069269999999999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4.0058999999999997E-2</c:v>
                </c:pt>
                <c:pt idx="1">
                  <c:v>1.6291199999999999E-2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6.9908799999999993E-2</c:v>
                </c:pt>
                <c:pt idx="1">
                  <c:v>0.12994249999999999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2.65151E-2</c:v>
                </c:pt>
                <c:pt idx="1">
                  <c:v>5.0308000000000002E-3</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0.39615489999999998</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0.68779239999999997</c:v>
                </c:pt>
                <c:pt idx="1">
                  <c:v>0.59264430000000001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0.82735040000000004</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0.79830509999999999</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0.78658539999999999</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0.79921920000000002</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0.83342839999999996</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0.84344870000000005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0.80351729999999999</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0.82170980000000005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0.9167672</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0.92303139999999995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0.93064309999999995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0.91647060000000002</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5.49481E-2</c:v>
                </c:pt>
                <c:pt idx="1">
                  <c:v>2.48583E-2</c:v>
                </c:pt>
                <c:pt idx="2">
                  <c:v>2.2140400000000001E-2</c:v>
                </c:pt>
                <c:pt idx="3">
                  <c:v>1.16084E-2</c:v>
                </c:pt>
                <c:pt idx="4">
                  <c:v>2.17545E-2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5.1704199999999999E-2</c:v>
                </c:pt>
                <c:pt idx="1">
                  <c:v>4.8751900000000001E-2</c:v>
                </c:pt>
                <c:pt idx="2">
                  <c:v>4.6485100000000001E-2</c:v>
                </c:pt>
                <c:pt idx="3">
                  <c:v>4.1373699999999999E-2</c:v>
                </c:pt>
                <c:pt idx="4">
                  <c:v>5.7108899999999997E-2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1.47154E-2</c:v>
                </c:pt>
                <c:pt idx="1">
                  <c:v>2.8916299999999999E-2</c:v>
                </c:pt>
                <c:pt idx="2">
                  <c:v>2.5921699999999999E-2</c:v>
                </c:pt>
                <c:pt idx="3">
                  <c:v>5.7359000000000004E-3</c:v>
                </c:pt>
                <c:pt idx="4">
                  <c:v>1.9170199999999998E-2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0.1148058</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0.86733970000000005</c:v>
                </c:pt>
                <c:pt idx="1">
                  <c:v>0.75676160000000003</c:v>
                </c:pt>
                <c:pt idx="2">
                  <c:v>0.78433209999999998</c:v>
                </c:pt>
                <c:pt idx="3">
                  <c:v>0.87859900000000002</c:v>
                </c:pt>
                <c:pt idx="4">
                  <c:v>0.86536590000000002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0.60629319999999998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0.64660490000000004</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0.64569540000000003</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0.62870890000000001</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0.75840339999999995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0.75703860000000001</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0.77651079999999995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0.75783780000000001</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0.75538539999999998</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0.79222649999999994</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0.78107420000000005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0.78065459999999998</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0.73631120000000005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0.75928609999999996</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0.75452200000000003</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0.75663720000000001</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0.70624050000000005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0.84339310000000001</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0.86656359999999999</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0.95254240000000001</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0.95779400000000003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0.94484409999999996</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0.95560489999999998</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0.7853907</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0.78991599999999995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0.78640189999999999</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0.78048779999999995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0.95697069999999995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0.95809739999999999</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0.95797279999999996</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0.97043480000000004</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0.86208960000000001</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0.84610810000000003</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0.85686269999999998</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0.86817900000000003</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0.92330829999999997</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0.92921240000000005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0.92456899999999997</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0.92494929999999997</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9.3363999999999999E-3</c:v>
                </c:pt>
                <c:pt idx="1">
                  <c:v>2.1019599999999999E-2</c:v>
                </c:pt>
                <c:pt idx="2">
                  <c:v>8.4920700000000002E-2</c:v>
                </c:pt>
                <c:pt idx="3">
                  <c:v>1.8355300000000001E-2</c:v>
                </c:pt>
                <c:pt idx="4">
                  <c:v>6.4938000000000001E-3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3.18236E-2</c:v>
                </c:pt>
                <c:pt idx="1">
                  <c:v>4.6444800000000001E-2</c:v>
                </c:pt>
                <c:pt idx="2">
                  <c:v>5.0265499999999998E-2</c:v>
                </c:pt>
                <c:pt idx="3">
                  <c:v>5.2622700000000001E-2</c:v>
                </c:pt>
                <c:pt idx="4">
                  <c:v>2.5598300000000001E-2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3.5788999999999999E-3</c:v>
                </c:pt>
                <c:pt idx="1">
                  <c:v>9.0664000000000005E-3</c:v>
                </c:pt>
                <c:pt idx="2">
                  <c:v>2.7593400000000001E-2</c:v>
                </c:pt>
                <c:pt idx="3">
                  <c:v>7.8840000000000004E-3</c:v>
                </c:pt>
                <c:pt idx="4">
                  <c:v>7.8922000000000003E-3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5.46899E-2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0.91612930000000004</c:v>
                </c:pt>
                <c:pt idx="1">
                  <c:v>0.82801279999999999</c:v>
                </c:pt>
                <c:pt idx="2">
                  <c:v>0.79926900000000001</c:v>
                </c:pt>
                <c:pt idx="3">
                  <c:v>0.78531519999999999</c:v>
                </c:pt>
                <c:pt idx="4">
                  <c:v>0.95773359999999996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0.82667389999999996</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0.8554541</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0.85340309999999997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0.86485009999999996</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0.84733559999999997</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0.87186900000000001</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0.86862439999999996</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0.87714150000000002</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0.72231049999999997</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0.75040260000000003</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0.74411930000000004</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0.75762439999999998</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0.62476889999999996</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0.62812769999999996</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0.73023260000000001</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0.80617499999999997</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0.85439229999999999</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0.86180210000000002</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0.78834950000000004</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0.79922219999999999</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0.81338960000000005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0.81741710000000001</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0.81845999999999997</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0.83316270000000003</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0.83058310000000002</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0.84308649999999996</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0.71803850000000002</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0.75408430000000004</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0.75607559999999996</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0.75693860000000002</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0.77481840000000002</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0.79072019999999998</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0.77632270000000003</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0.80527890000000002</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0.90216750000000001</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0.9198847</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0.93050429999999995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0.93782089999999996</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2.4519300000000001E-2</c:v>
                </c:pt>
                <c:pt idx="1">
                  <c:v>2.3372400000000002E-2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5.2866299999999998E-2</c:v>
                </c:pt>
                <c:pt idx="1">
                  <c:v>8.3417699999999997E-2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8.9677000000000003E-3</c:v>
                </c:pt>
                <c:pt idx="1">
                  <c:v>4.0969899999999997E-2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0.17867150000000001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0.78097890000000003</c:v>
                </c:pt>
                <c:pt idx="1">
                  <c:v>0.65283159999999996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0.98931619999999998</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0.98818470000000003</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0.98634809999999995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0.99691989999999997</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0.93275859999999999</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0.93989549999999999</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0.94963370000000003</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0.95189869999999999</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0.68514640000000004</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0.64895829999999999</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0.69837590000000005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0.6869748</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0.75600000000000001</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0.71399590000000002</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0.74103140000000001</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0.75914630000000005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0.70837539999999999</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0.7245935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0.73015870000000005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0.72256100000000001</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0.61226990000000003</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0.67336680000000004</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0.75190840000000003</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0.74971160000000003</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0.8116371</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0.80239519999999998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0.78227570000000002</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0.79004980000000002</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0.89331210000000005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0.90819669999999997</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0.9017288</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0.91921569999999997</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0.80696900000000005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0.80022260000000001</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0.80915110000000001</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0.82263509999999995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0.89285709999999996</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0.89835730000000003</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0.88620690000000002</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0.90184050000000004</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6.9379899999999994E-2</c:v>
                </c:pt>
                <c:pt idx="1">
                  <c:v>3.8125600000000003E-2</c:v>
                </c:pt>
                <c:pt idx="2">
                  <c:v>5.4135500000000003E-2</c:v>
                </c:pt>
                <c:pt idx="3">
                  <c:v>4.2748899999999999E-2</c:v>
                </c:pt>
                <c:pt idx="4">
                  <c:v>5.04473E-2</c:v>
                </c:pt>
                <c:pt idx="5">
                  <c:v>1.86985E-2</c:v>
                </c:pt>
                <c:pt idx="6">
                  <c:v>4.8084599999999998E-2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5.1115099999999997E-2</c:v>
                </c:pt>
                <c:pt idx="1">
                  <c:v>6.0504200000000001E-2</c:v>
                </c:pt>
                <c:pt idx="2">
                  <c:v>5.6287900000000002E-2</c:v>
                </c:pt>
                <c:pt idx="3">
                  <c:v>5.5791100000000003E-2</c:v>
                </c:pt>
                <c:pt idx="4">
                  <c:v>8.15612E-2</c:v>
                </c:pt>
                <c:pt idx="5">
                  <c:v>4.7982400000000001E-2</c:v>
                </c:pt>
                <c:pt idx="6">
                  <c:v>4.0376000000000002E-2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4.0450899999999998E-2</c:v>
                </c:pt>
                <c:pt idx="1">
                  <c:v>1.9022299999999999E-2</c:v>
                </c:pt>
                <c:pt idx="2">
                  <c:v>1.6017400000000001E-2</c:v>
                </c:pt>
                <c:pt idx="3">
                  <c:v>3.8393999999999998E-2</c:v>
                </c:pt>
                <c:pt idx="4">
                  <c:v>2.1366E-2</c:v>
                </c:pt>
                <c:pt idx="5">
                  <c:v>2.73038E-2</c:v>
                </c:pt>
                <c:pt idx="6">
                  <c:v>2.22258E-2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0.78867319999999996</c:v>
                </c:pt>
                <c:pt idx="1">
                  <c:v>0.74191680000000004</c:v>
                </c:pt>
                <c:pt idx="2">
                  <c:v>0.7207829</c:v>
                </c:pt>
                <c:pt idx="3">
                  <c:v>0.75140189999999996</c:v>
                </c:pt>
                <c:pt idx="4">
                  <c:v>0.68172089999999996</c:v>
                </c:pt>
                <c:pt idx="5">
                  <c:v>0.86976189999999998</c:v>
                </c:pt>
                <c:pt idx="6">
                  <c:v>0.8963314</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0.88579940000000001</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0.89012100000000005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0.88071350000000004</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0.89900000000000002</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0.86218680000000003</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0.85550459999999995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0.82565379999999999</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0.86862969999999995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0.87000929999999999</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0.88580490000000001</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0.83505149999999995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0.86781609999999998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0.88262910000000006</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0.85454549999999996</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0.81124499999999999</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0.84210529999999995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0.82432430000000001</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0.89130430000000005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0.90099010000000002</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0.92694810000000005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0.9300813</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0.86066450000000005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0.86206899999999997</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0.86151960000000005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0.89612020000000003</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0.73925929999999995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0.74552680000000005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0.74381529999999996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0.78803250000000002</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0.85167459999999995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0.80434779999999995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0.76712329999999995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0.82926829999999996</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3.3628100000000001E-2</c:v>
                </c:pt>
                <c:pt idx="1">
                  <c:v>9.2674000000000003E-3</c:v>
                </c:pt>
                <c:pt idx="2">
                  <c:v>4.4515699999999998E-2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4.60046E-2</c:v>
                </c:pt>
                <c:pt idx="1">
                  <c:v>6.2051799999999997E-2</c:v>
                </c:pt>
                <c:pt idx="2">
                  <c:v>0.1114339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1.0913900000000001E-2</c:v>
                </c:pt>
                <c:pt idx="1">
                  <c:v>1.7931300000000001E-2</c:v>
                </c:pt>
                <c:pt idx="2">
                  <c:v>1.2602E-2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0.93822030000000001</c:v>
                </c:pt>
                <c:pt idx="1">
                  <c:v>0.80083090000000001</c:v>
                </c:pt>
                <c:pt idx="2">
                  <c:v>0.75063869999999999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0.87192119999999995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0.89525370000000004</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0.81717790000000001</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0.84711780000000003</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0.56838140000000004</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0.58193550000000005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0.5902307</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0.60481320000000005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0.63862759999999996</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0.63258029999999998</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0.65844080000000005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0.85270270000000004</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0.87834219999999996</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0.88791209999999998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0.8961713</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0.71436370000000005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0.72672840000000005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0.7186747</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0.74211400000000005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0.7359753</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0.76787559999999999</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0.75688069999999996</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0.78674509999999998</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0.34398499999999999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0.39886579999999999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0.38805970000000001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0.35752210000000001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0.18195800000000001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0.2327497</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0.25262000000000001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0.25549739999999999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0.40139010000000003</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0.4396177</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0.46196150000000002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0.47013650000000001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1.9387100000000001E-2</c:v>
                </c:pt>
                <c:pt idx="1">
                  <c:v>1.7753100000000001E-2</c:v>
                </c:pt>
                <c:pt idx="2">
                  <c:v>8.0672999999999995E-3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7.5074500000000002E-2</c:v>
                </c:pt>
                <c:pt idx="1">
                  <c:v>2.7360099999999998E-2</c:v>
                </c:pt>
                <c:pt idx="2">
                  <c:v>1.3103999999999999E-2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3.0465300000000001E-2</c:v>
                </c:pt>
                <c:pt idx="1">
                  <c:v>7.5554000000000003E-3</c:v>
                </c:pt>
                <c:pt idx="2">
                  <c:v>4.4536999999999997E-3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4.0277899999999998E-2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0.75342330000000002</c:v>
                </c:pt>
                <c:pt idx="1">
                  <c:v>0.95025389999999998</c:v>
                </c:pt>
                <c:pt idx="2">
                  <c:v>0.99710589999999999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0.55470459999999999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0.54133640000000005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0.56079400000000001</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0.59389139999999996</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0.58485069999999995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0.61694420000000005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0.65769230000000001</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0.69607169999999996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0.51906410000000003</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0.56399670000000002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0.55437669999999994</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0.54022020000000004</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0.88422080000000003</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0.88023660000000004</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0.87810029999999994</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0.91195599999999999</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0.90799399999999997</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0.90173999999999999</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0.89994529999999995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0.92160909999999996</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0.6347933</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0.63474520000000001</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0.65592870000000003</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0.66769800000000001</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0.79256970000000004</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0.81891349999999996</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0.81837380000000004</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0.81513409999999997</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8.9261108</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8.9791983999999996</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8.9198494000000004</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9.0711361000000004</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0" formatCode="0">
                  <c:v>1</c:v>
                </c:pt>
                <c:pt idx="4" formatCode="0">
                  <c:v>5</c:v>
                </c:pt>
                <c:pt idx="5" formatCode="0">
                  <c:v>5</c:v>
                </c:pt>
                <c:pt idx="6" formatCode="0">
                  <c:v>5</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41</c:v>
                </c:pt>
                <c:pt idx="1">
                  <c:v>46</c:v>
                </c:pt>
                <c:pt idx="2">
                  <c:v>51</c:v>
                </c:pt>
                <c:pt idx="3">
                  <c:v>58</c:v>
                </c:pt>
                <c:pt idx="4">
                  <c:v>56</c:v>
                </c:pt>
                <c:pt idx="5">
                  <c:v>52</c:v>
                </c:pt>
                <c:pt idx="6">
                  <c:v>52</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19</c:v>
                </c:pt>
                <c:pt idx="1">
                  <c:v>15</c:v>
                </c:pt>
                <c:pt idx="2">
                  <c:v>10</c:v>
                </c:pt>
                <c:pt idx="3">
                  <c:v>3</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6.3432999999999996E-3</c:v>
                </c:pt>
                <c:pt idx="1">
                  <c:v>1.4937000000000001E-2</c:v>
                </c:pt>
                <c:pt idx="2">
                  <c:v>1.7215299999999999E-2</c:v>
                </c:pt>
                <c:pt idx="3">
                  <c:v>2.9419399999999998E-2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5.6191400000000002E-2</c:v>
                </c:pt>
                <c:pt idx="1">
                  <c:v>5.7878600000000002E-2</c:v>
                </c:pt>
                <c:pt idx="2">
                  <c:v>4.6282799999999999E-2</c:v>
                </c:pt>
                <c:pt idx="3">
                  <c:v>7.9770099999999997E-2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7.5801000000000002E-3</c:v>
                </c:pt>
                <c:pt idx="1">
                  <c:v>2.1696300000000002E-2</c:v>
                </c:pt>
                <c:pt idx="2">
                  <c:v>1.00643E-2</c:v>
                </c:pt>
                <c:pt idx="3">
                  <c:v>2.6558200000000001E-2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0.8418061</c:v>
                </c:pt>
                <c:pt idx="1">
                  <c:v>0.81593360000000004</c:v>
                </c:pt>
                <c:pt idx="2">
                  <c:v>0.86280630000000003</c:v>
                </c:pt>
                <c:pt idx="3">
                  <c:v>0.61309080000000005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2.63451E-2</c:v>
                </c:pt>
                <c:pt idx="1">
                  <c:v>1.7988799999999999E-2</c:v>
                </c:pt>
                <c:pt idx="2">
                  <c:v>2.2465599999999999E-2</c:v>
                </c:pt>
                <c:pt idx="3">
                  <c:v>2.5989499999999999E-2</c:v>
                </c:pt>
                <c:pt idx="4">
                  <c:v>1.5691E-2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5.1727000000000002E-2</c:v>
                </c:pt>
                <c:pt idx="1">
                  <c:v>7.3566999999999994E-2</c:v>
                </c:pt>
                <c:pt idx="2">
                  <c:v>5.0803399999999999E-2</c:v>
                </c:pt>
                <c:pt idx="3">
                  <c:v>7.9056500000000002E-2</c:v>
                </c:pt>
                <c:pt idx="4">
                  <c:v>0.101467</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1.7590499999999998E-2</c:v>
                </c:pt>
                <c:pt idx="1">
                  <c:v>1.08322E-2</c:v>
                </c:pt>
                <c:pt idx="2">
                  <c:v>5.8241999999999999E-3</c:v>
                </c:pt>
                <c:pt idx="3">
                  <c:v>2.9473099999999999E-2</c:v>
                </c:pt>
                <c:pt idx="4">
                  <c:v>2.3107000000000002E-3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8.9629500000000001E-2</c:v>
                </c:pt>
                <c:pt idx="3">
                  <c:v>0.32178839999999997</c:v>
                </c:pt>
                <c:pt idx="4">
                  <c:v>0.39089000000000002</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0.78097309999999998</c:v>
                </c:pt>
                <c:pt idx="1">
                  <c:v>0.73263049999999996</c:v>
                </c:pt>
                <c:pt idx="2">
                  <c:v>0.89584439999999999</c:v>
                </c:pt>
                <c:pt idx="3">
                  <c:v>0.6481287</c:v>
                </c:pt>
                <c:pt idx="4">
                  <c:v>0.59431860000000003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Greater Manchester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575839250"/>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1,732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2,062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1042990"/>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301598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1691360"/>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8713004"/>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378086"/>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0396435"/>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9332318"/>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8503475"/>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60209"/>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7805621"/>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981278"/>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2528608"/>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1172378"/>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373466"/>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066588"/>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2277134"/>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5248914"/>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747357017"/>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727817515"/>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1941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932256471"/>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1856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564379207"/>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1931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894285636"/>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100%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328883964"/>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519832283"/>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942730099"/>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1819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618381855"/>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168244592"/>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596680994"/>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882064236"/>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766787833"/>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37656409"/>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040432190"/>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648835524"/>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615622327"/>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275802277"/>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280440957"/>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160076222"/>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746852814"/>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530826703"/>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86507077"/>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261076432"/>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736543481"/>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094638644"/>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363884267"/>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155305679"/>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86611612"/>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26462535"/>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270782167"/>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014202448"/>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554913113"/>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798737308"/>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941918512"/>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823341301"/>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80326020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95951203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376510571"/>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779103785"/>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591921342"/>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936380046"/>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126704301"/>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487088007"/>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12533228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940821390"/>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628264" y="622300"/>
            <a:ext cx="3650359"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Greater Manchester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85095120"/>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Q26. Care team reviewed the patient's care plan with them to ensure it was up to date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100%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Q41_1. Beforehand patient completely had enough understandable information about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Q41_2. Beforehand patient completely had enough understandable information about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Q41_3. Beforehand patient completely had enough understandable information about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Q41_4. Beforehand patient completely had enough understandable information about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Q42_4. Patient completely had enough understandable information about their response to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234684257"/>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662025527"/>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990559134"/>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925268731"/>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50806340"/>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450318872"/>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659007758"/>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306549633"/>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4171476043"/>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4040729349"/>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876468428"/>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336473894"/>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587291801"/>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446367542"/>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160460340"/>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98755023"/>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229100761"/>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531184346"/>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36662337"/>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871668746"/>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69200482"/>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4198859818"/>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073665146"/>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833743562"/>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405821988"/>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585857270"/>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541847277"/>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065402916"/>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486380761"/>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276442282"/>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250475074"/>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75046453"/>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577168"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NHS Greater Manchester Integrated Care Board</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924683879"/>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4278062200"/>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847486035"/>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494413495"/>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344423466"/>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030946779"/>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088141291"/>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154280263"/>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582397844"/>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677013094"/>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88121587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344178107"/>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246401144"/>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06555630"/>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4064577967"/>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057551714"/>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4009181807"/>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841213180"/>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936694483"/>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391334698"/>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3180414157"/>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452887744"/>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2939544808"/>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621830402"/>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1147956321"/>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2713304973"/>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2761510831"/>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354576255"/>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3402456858"/>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1784861170"/>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3512566146"/>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2759737528"/>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3909500107"/>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356795033"/>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0707764"/>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2628533"/>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2779814"/>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015899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700410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674349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2644843"/>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330577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717391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6265240"/>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9271545"/>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2988905"/>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157419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6063958"/>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4166969"/>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4895918"/>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408864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881783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553495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135835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9386487"/>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870302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9429638"/>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5192715"/>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4539528"/>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4253815"/>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711099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391580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727651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7413454"/>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1911282"/>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3597683"/>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1975912"/>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805183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606161"/>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7367830"/>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4126599"/>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5539534"/>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357885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4169861"/>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6429950"/>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9447560"/>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0668227"/>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645733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6706761"/>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3548637"/>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8657420"/>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635919"/>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134589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0938284"/>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2993181"/>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8168800"/>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8791314"/>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438364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9435"/>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065193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009408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006540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472583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1247352"/>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9647706"/>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5950458"/>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258754486"/>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RBV</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The Christie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R0A</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Manchester University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RMC</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Bolton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RRF</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Wrightington, Wigan and Leigh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RM3</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Northern Care Alliance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72358188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RMP</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Tameside and Glossop Integrated Care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387882108"/>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RWJ</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Stockport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919275616"/>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2,062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4,553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45</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526656318"/>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4,841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2,062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689818476"/>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1,597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2,062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710119021"/>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2,062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NHS Greater Manchester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17907</TotalTime>
  <Words>25799</Words>
  <Application>Microsoft Office PowerPoint</Application>
  <PresentationFormat>Custom</PresentationFormat>
  <Paragraphs>6497</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