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50"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2.6028699999999998E-2</c:v>
                </c:pt>
                <c:pt idx="1">
                  <c:v>2.8490499999999998E-2</c:v>
                </c:pt>
                <c:pt idx="2">
                  <c:v>2.0238999999999999E-3</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7.5140600000000002E-2</c:v>
                </c:pt>
                <c:pt idx="1">
                  <c:v>0.1078151</c:v>
                </c:pt>
                <c:pt idx="2">
                  <c:v>5.0421399999999998E-2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0</c:v>
                </c:pt>
                <c:pt idx="1">
                  <c:v>0</c:v>
                </c:pt>
                <c:pt idx="2">
                  <c:v>0</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4.7803999999999999E-2</c:v>
                </c:pt>
                <c:pt idx="1">
                  <c:v>9.9846699999999997E-2</c:v>
                </c:pt>
                <c:pt idx="2">
                  <c:v>1.7633699999999999E-2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0.89321689999999998</c:v>
                </c:pt>
                <c:pt idx="1">
                  <c:v>0.79977759999999998</c:v>
                </c:pt>
                <c:pt idx="2">
                  <c:v>0.95261499999999999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0.86411879999999996</c:v>
                </c:pt>
                <c:pt idx="1">
                  <c:v>0.80150699999999997</c:v>
                </c:pt>
                <c:pt idx="2">
                  <c:v>0.8326884</c:v>
                </c:pt>
                <c:pt idx="3">
                  <c:v>0.70507989999999998</c:v>
                </c:pt>
                <c:pt idx="4">
                  <c:v>0.71771879999999999</c:v>
                </c:pt>
                <c:pt idx="5">
                  <c:v>0.8222334</c:v>
                </c:pt>
                <c:pt idx="6">
                  <c:v>0.75750669999999998</c:v>
                </c:pt>
                <c:pt idx="7">
                  <c:v>0.78668570000000004</c:v>
                </c:pt>
                <c:pt idx="8">
                  <c:v>0.66754400000000003</c:v>
                </c:pt>
                <c:pt idx="9">
                  <c:v>0.67887989999999998</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0</c:v>
                </c:pt>
                <c:pt idx="1">
                  <c:v>0</c:v>
                </c:pt>
                <c:pt idx="2">
                  <c:v>0</c:v>
                </c:pt>
                <c:pt idx="3">
                  <c:v>0</c:v>
                </c:pt>
                <c:pt idx="4">
                  <c:v>0</c:v>
                </c:pt>
                <c:pt idx="5">
                  <c:v>3.1935000000000002E-3</c:v>
                </c:pt>
                <c:pt idx="6">
                  <c:v>0</c:v>
                </c:pt>
                <c:pt idx="7">
                  <c:v>0</c:v>
                </c:pt>
                <c:pt idx="8">
                  <c:v>0</c:v>
                </c:pt>
                <c:pt idx="9">
                  <c:v>0</c:v>
                </c:pt>
                <c:pt idx="10">
                  <c:v>5.7766699999999997E-2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7.5173799999999999E-2</c:v>
                </c:pt>
                <c:pt idx="1">
                  <c:v>0.11817610000000001</c:v>
                </c:pt>
                <c:pt idx="2">
                  <c:v>0.1064673</c:v>
                </c:pt>
                <c:pt idx="3">
                  <c:v>0.1866399</c:v>
                </c:pt>
                <c:pt idx="4">
                  <c:v>0.24329709999999999</c:v>
                </c:pt>
                <c:pt idx="5">
                  <c:v>8.5431400000000005E-2</c:v>
                </c:pt>
                <c:pt idx="6">
                  <c:v>0.12988739999999999</c:v>
                </c:pt>
                <c:pt idx="7">
                  <c:v>0.11944979999999999</c:v>
                </c:pt>
                <c:pt idx="8">
                  <c:v>0.19695119999999999</c:v>
                </c:pt>
                <c:pt idx="9">
                  <c:v>0.25751160000000001</c:v>
                </c:pt>
                <c:pt idx="10">
                  <c:v>0.1483583</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0</c:v>
                </c:pt>
                <c:pt idx="1">
                  <c:v>9.5600000000000004E-4</c:v>
                </c:pt>
                <c:pt idx="2">
                  <c:v>0</c:v>
                </c:pt>
                <c:pt idx="3">
                  <c:v>0</c:v>
                </c:pt>
                <c:pt idx="4">
                  <c:v>1.2005200000000001E-2</c:v>
                </c:pt>
                <c:pt idx="5">
                  <c:v>0</c:v>
                </c:pt>
                <c:pt idx="6">
                  <c:v>0</c:v>
                </c:pt>
                <c:pt idx="7">
                  <c:v>0</c:v>
                </c:pt>
                <c:pt idx="8">
                  <c:v>0</c:v>
                </c:pt>
                <c:pt idx="9">
                  <c:v>0</c:v>
                </c:pt>
                <c:pt idx="10">
                  <c:v>5.6382999999999997E-3</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6.0707499999999998E-2</c:v>
                </c:pt>
                <c:pt idx="1">
                  <c:v>7.9360899999999998E-2</c:v>
                </c:pt>
                <c:pt idx="2">
                  <c:v>6.0844299999999997E-2</c:v>
                </c:pt>
                <c:pt idx="3">
                  <c:v>0.10828019999999999</c:v>
                </c:pt>
                <c:pt idx="4">
                  <c:v>2.69789E-2</c:v>
                </c:pt>
                <c:pt idx="5">
                  <c:v>8.9141700000000004E-2</c:v>
                </c:pt>
                <c:pt idx="6">
                  <c:v>0.11260589999999999</c:v>
                </c:pt>
                <c:pt idx="7">
                  <c:v>9.3864500000000003E-2</c:v>
                </c:pt>
                <c:pt idx="8">
                  <c:v>0.13550480000000001</c:v>
                </c:pt>
                <c:pt idx="9">
                  <c:v>6.3608499999999998E-2</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0.89564440000000001</c:v>
                </c:pt>
                <c:pt idx="1">
                  <c:v>0.92063910000000004</c:v>
                </c:pt>
                <c:pt idx="2">
                  <c:v>0.87513240000000003</c:v>
                </c:pt>
                <c:pt idx="3">
                  <c:v>0.85699460000000005</c:v>
                </c:pt>
                <c:pt idx="4">
                  <c:v>0.97302109999999997</c:v>
                </c:pt>
                <c:pt idx="5">
                  <c:v>0.85080489999999998</c:v>
                </c:pt>
                <c:pt idx="6">
                  <c:v>0.81999670000000002</c:v>
                </c:pt>
                <c:pt idx="7">
                  <c:v>0.81635489999999999</c:v>
                </c:pt>
                <c:pt idx="8">
                  <c:v>0.81594929999999999</c:v>
                </c:pt>
                <c:pt idx="9">
                  <c:v>0.84432859999999998</c:v>
                </c:pt>
                <c:pt idx="10">
                  <c:v>0.83450979999999997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1.0256899999999999E-2</c:v>
                </c:pt>
                <c:pt idx="1">
                  <c:v>1.97745E-2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0.1091718</c:v>
                </c:pt>
                <c:pt idx="1">
                  <c:v>0.10986990000000001</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0</c:v>
                </c:pt>
                <c:pt idx="1">
                  <c:v>1.40105E-2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7.2337299999999993E-2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0.8632997</c:v>
                </c:pt>
                <c:pt idx="1">
                  <c:v>0.85446069999999996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8.7514561999999998</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0.3836947</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-8.1351508999999993</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9.0240495000000003</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0.86684039999999996</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0</c:v>
                </c:pt>
                <c:pt idx="1">
                  <c:v>3.3202000000000001E-3</c:v>
                </c:pt>
                <c:pt idx="2">
                  <c:v>8.0409000000000001E-3</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7.4255199999999993E-2</c:v>
                </c:pt>
                <c:pt idx="1">
                  <c:v>8.1826399999999994E-2</c:v>
                </c:pt>
                <c:pt idx="2">
                  <c:v>0.20486380000000001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0</c:v>
                </c:pt>
                <c:pt idx="1">
                  <c:v>0</c:v>
                </c:pt>
                <c:pt idx="2">
                  <c:v>4.7004400000000002E-2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5.8904400000000003E-2</c:v>
                </c:pt>
                <c:pt idx="1">
                  <c:v>8.2864999999999994E-2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0.92192450000000004</c:v>
                </c:pt>
                <c:pt idx="1">
                  <c:v>0.89632959999999995</c:v>
                </c:pt>
                <c:pt idx="2">
                  <c:v>0.36899850000000001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0.22765840000000001</c:v>
                </c:pt>
                <c:pt idx="1">
                  <c:v>0.74786169999999996</c:v>
                </c:pt>
                <c:pt idx="2">
                  <c:v>0.57693479999999997</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0</c:v>
                </c:pt>
                <c:pt idx="2">
                  <c:v>0</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0.2152405</c:v>
                </c:pt>
                <c:pt idx="1">
                  <c:v>0.115842</c:v>
                </c:pt>
                <c:pt idx="2">
                  <c:v>0.14354649999999999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c:v>
                </c:pt>
                <c:pt idx="1">
                  <c:v>4.8136000000000003E-3</c:v>
                </c:pt>
                <c:pt idx="2">
                  <c:v>0</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0.55710099999999996</c:v>
                </c:pt>
                <c:pt idx="1">
                  <c:v>0.13148270000000001</c:v>
                </c:pt>
                <c:pt idx="2">
                  <c:v>0.27951870000000001</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0.43346649999999998</c:v>
                </c:pt>
                <c:pt idx="1">
                  <c:v>0.81775810000000004</c:v>
                </c:pt>
                <c:pt idx="2">
                  <c:v>0.63714409999999999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9.1667999999999993E-3</c:v>
                </c:pt>
                <c:pt idx="1">
                  <c:v>7.143E-3</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0.15973580000000001</c:v>
                </c:pt>
                <c:pt idx="1">
                  <c:v>9.7442299999999996E-2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1.3553E-3</c:v>
                </c:pt>
                <c:pt idx="1">
                  <c:v>1.0581E-3</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0.4951159</c:v>
                </c:pt>
                <c:pt idx="1">
                  <c:v>0.21773200000000001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0.43056119999999998</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9.5259000000000003E-3</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0.13097500000000001</c:v>
                </c:pt>
                <c:pt idx="1">
                  <c:v>0.20656369999999999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0</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0.30421120000000001</c:v>
                </c:pt>
                <c:pt idx="1">
                  <c:v>0.36287510000000001</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0.60328440000000005</c:v>
                </c:pt>
                <c:pt idx="1">
                  <c:v>0.52009249999999996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0.78211010000000003</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0.78172589999999997</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0.74169739999999995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0.75165559999999998</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0.85779819999999996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0.84438780000000002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0.84249079999999998</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0.87290970000000001</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0.9357143</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0.93850270000000002</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0.91304350000000001</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0.94444439999999996</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0.72487299999999999</c:v>
                </c:pt>
                <c:pt idx="3">
                  <c:v>0.81894049999999996</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3.4632400000000001E-2</c:v>
                </c:pt>
                <c:pt idx="1">
                  <c:v>7.3459999999999997E-4</c:v>
                </c:pt>
                <c:pt idx="2">
                  <c:v>0</c:v>
                </c:pt>
                <c:pt idx="3">
                  <c:v>0</c:v>
                </c:pt>
                <c:pt idx="4">
                  <c:v>3.4107999999999999E-3</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9.2335600000000004E-2</c:v>
                </c:pt>
                <c:pt idx="1">
                  <c:v>9.6999299999999997E-2</c:v>
                </c:pt>
                <c:pt idx="2">
                  <c:v>9.3685000000000004E-2</c:v>
                </c:pt>
                <c:pt idx="3">
                  <c:v>7.96621E-2</c:v>
                </c:pt>
                <c:pt idx="4">
                  <c:v>9.3796299999999999E-2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0</c:v>
                </c:pt>
                <c:pt idx="1">
                  <c:v>4.7926000000000002E-3</c:v>
                </c:pt>
                <c:pt idx="2">
                  <c:v>2.3218000000000002E-3</c:v>
                </c:pt>
                <c:pt idx="3">
                  <c:v>0</c:v>
                </c:pt>
                <c:pt idx="4">
                  <c:v>8.2660000000000003E-4</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0.12706000000000001</c:v>
                </c:pt>
                <c:pt idx="1">
                  <c:v>0.1966879</c:v>
                </c:pt>
                <c:pt idx="2">
                  <c:v>0.17912020000000001</c:v>
                </c:pt>
                <c:pt idx="3">
                  <c:v>0.1013974</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0.86096329999999999</c:v>
                </c:pt>
                <c:pt idx="1">
                  <c:v>0.76306070000000004</c:v>
                </c:pt>
                <c:pt idx="2">
                  <c:v>0.82087980000000005</c:v>
                </c:pt>
                <c:pt idx="3">
                  <c:v>0.87473889999999999</c:v>
                </c:pt>
                <c:pt idx="4">
                  <c:v>0.86317299999999997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0.76489030000000002</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0.76744190000000001</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0.78571429999999998</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0.77637129999999999</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0.78787879999999999</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0.75882349999999998</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0.79329609999999995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0.80618559999999995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0.78132120000000005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0.79936309999999999</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0.82697949999999998</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0.78467909999999996</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0.74324319999999999</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0.77813500000000002</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0.76246329999999995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0.78193829999999998</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0.82125599999999999</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0.84406780000000003</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0.86666670000000001</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0.95642199999999999</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0.95189869999999999</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0.94117649999999997</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0.96688739999999995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0.82876709999999998</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0.76903549999999998</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0.77490769999999998</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0.82838279999999997</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0.97590359999999998</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0.97506930000000003</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0.96470590000000001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0.95057029999999998</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0.87990199999999996</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0.87463559999999996</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0.86974790000000002</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0.79600000000000004</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0.93722939999999999</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0.88551400000000002</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0.88448839999999995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0.89197530000000003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0.89397519999999997</c:v>
                </c:pt>
                <c:pt idx="1">
                  <c:v>0.78927910000000001</c:v>
                </c:pt>
                <c:pt idx="2">
                  <c:v>0.66496960000000005</c:v>
                </c:pt>
                <c:pt idx="3">
                  <c:v>0.74071039999999999</c:v>
                </c:pt>
                <c:pt idx="4">
                  <c:v>0.91921640000000004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0</c:v>
                </c:pt>
                <c:pt idx="1">
                  <c:v>0</c:v>
                </c:pt>
                <c:pt idx="2">
                  <c:v>6.0294100000000003E-2</c:v>
                </c:pt>
                <c:pt idx="3">
                  <c:v>0</c:v>
                </c:pt>
                <c:pt idx="4">
                  <c:v>0</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6.3688300000000003E-2</c:v>
                </c:pt>
                <c:pt idx="1">
                  <c:v>8.9832200000000001E-2</c:v>
                </c:pt>
                <c:pt idx="2">
                  <c:v>9.9518599999999999E-2</c:v>
                </c:pt>
                <c:pt idx="3">
                  <c:v>9.8824300000000004E-2</c:v>
                </c:pt>
                <c:pt idx="4">
                  <c:v>5.3164400000000001E-2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0</c:v>
                </c:pt>
                <c:pt idx="2">
                  <c:v>2.9669000000000002E-3</c:v>
                </c:pt>
                <c:pt idx="3">
                  <c:v>0</c:v>
                </c:pt>
                <c:pt idx="4">
                  <c:v>0</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4.2336600000000002E-2</c:v>
                </c:pt>
                <c:pt idx="1">
                  <c:v>0.1208887</c:v>
                </c:pt>
                <c:pt idx="2">
                  <c:v>0.17225080000000001</c:v>
                </c:pt>
                <c:pt idx="3">
                  <c:v>0.16046530000000001</c:v>
                </c:pt>
                <c:pt idx="4">
                  <c:v>2.76192E-2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0.94303930000000002</c:v>
                </c:pt>
                <c:pt idx="1">
                  <c:v>0.86648409999999998</c:v>
                </c:pt>
                <c:pt idx="2">
                  <c:v>0.76602369999999997</c:v>
                </c:pt>
                <c:pt idx="3">
                  <c:v>0.82431790000000005</c:v>
                </c:pt>
                <c:pt idx="4">
                  <c:v>0.96595989999999998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0.86004510000000001</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0.86548219999999998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0.84328360000000002</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0.87290970000000001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0.88981290000000002</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0.85842700000000005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0.87579620000000002</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0.79587160000000001</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0.71253069999999996</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0.76842109999999997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0.75666670000000003</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0.61212120000000003</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0.55113639999999997</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0.81728400000000001</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0.80636600000000003</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0.83650190000000002</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0.88524590000000003</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0.84810129999999995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0.79372200000000004</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0.81045750000000005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0.83235289999999995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0.85809310000000005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0.822542</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0.85512370000000004</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0.86024840000000002</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0.79200000000000004</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0.76888889999999999</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0.72903229999999997</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0.71428570000000002</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0.80167010000000005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0.73991030000000002</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0.77419349999999998</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0.77151340000000002</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0.95577400000000001</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0.93924050000000003</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0.94029850000000004</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0.95737700000000003</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0.72583900000000001</c:v>
                </c:pt>
                <c:pt idx="1">
                  <c:v>0.60550360000000003</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0.12017750000000001</c:v>
                </c:pt>
                <c:pt idx="1">
                  <c:v>0.13582169999999999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1.4767799999999999E-2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0.1539835</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0.76711339999999995</c:v>
                </c:pt>
                <c:pt idx="1">
                  <c:v>0.75609309999999996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0.9765258</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0.97206700000000001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0.98084289999999996</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0.9338843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0.92814370000000002</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0.95294120000000004</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0.6637168</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0.66500000000000004</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0.65671639999999998</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0.70258620000000005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0.73399009999999998</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0.71851849999999995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0.70588240000000002</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0.77056279999999999</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0.76442310000000002</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0.78461539999999996</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0.6928105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0.63586960000000003</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0.65644170000000002</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0.79279279999999996</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0.68907560000000001</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0.81115879999999996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0.82211540000000005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0.82733809999999997</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0.7820513</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0.91032610000000003</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0.89589909999999995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0.90909090000000004</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0.8962656</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0.82608700000000002</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0.80366490000000002</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0.80073799999999995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0.85106380000000004</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0.89519649999999995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0.88669949999999997</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0.9037037</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0.85906039999999995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0.62678040000000002</c:v>
                </c:pt>
                <c:pt idx="2">
                  <c:v>0.63476030000000006</c:v>
                </c:pt>
                <c:pt idx="3">
                  <c:v>0.66844289999999995</c:v>
                </c:pt>
                <c:pt idx="4">
                  <c:v>0.567519</c:v>
                </c:pt>
                <c:pt idx="5">
                  <c:v>0.7834544</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3.00681E-2</c:v>
                </c:pt>
                <c:pt idx="1">
                  <c:v>0</c:v>
                </c:pt>
                <c:pt idx="2">
                  <c:v>1.0906000000000001E-2</c:v>
                </c:pt>
                <c:pt idx="3">
                  <c:v>8.8049999999999999E-4</c:v>
                </c:pt>
                <c:pt idx="4">
                  <c:v>9.0519999999999993E-3</c:v>
                </c:pt>
                <c:pt idx="5">
                  <c:v>0</c:v>
                </c:pt>
                <c:pt idx="6">
                  <c:v>1.6828800000000001E-2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0.12973879999999999</c:v>
                </c:pt>
                <c:pt idx="1">
                  <c:v>0.16331319999999999</c:v>
                </c:pt>
                <c:pt idx="2">
                  <c:v>0.14274690000000001</c:v>
                </c:pt>
                <c:pt idx="3">
                  <c:v>0.13952800000000001</c:v>
                </c:pt>
                <c:pt idx="4">
                  <c:v>0.1643519</c:v>
                </c:pt>
                <c:pt idx="5">
                  <c:v>0.1192324</c:v>
                </c:pt>
                <c:pt idx="6">
                  <c:v>0.10288750000000001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1.1391000000000001E-3</c:v>
                </c:pt>
                <c:pt idx="1">
                  <c:v>0</c:v>
                </c:pt>
                <c:pt idx="2">
                  <c:v>0</c:v>
                </c:pt>
                <c:pt idx="3">
                  <c:v>0</c:v>
                </c:pt>
                <c:pt idx="4">
                  <c:v>0</c:v>
                </c:pt>
                <c:pt idx="5">
                  <c:v>0</c:v>
                </c:pt>
                <c:pt idx="6">
                  <c:v>0</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0.20990629999999999</c:v>
                </c:pt>
                <c:pt idx="2">
                  <c:v>0.21158679999999999</c:v>
                </c:pt>
                <c:pt idx="3">
                  <c:v>0.1911486</c:v>
                </c:pt>
                <c:pt idx="4">
                  <c:v>0.2590771</c:v>
                </c:pt>
                <c:pt idx="5">
                  <c:v>9.7313200000000002E-2</c:v>
                </c:pt>
                <c:pt idx="6">
                  <c:v>6.9206500000000004E-2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0.79186489999999998</c:v>
                </c:pt>
                <c:pt idx="1">
                  <c:v>0.70756260000000004</c:v>
                </c:pt>
                <c:pt idx="2">
                  <c:v>0.69971030000000001</c:v>
                </c:pt>
                <c:pt idx="3">
                  <c:v>0.72604020000000002</c:v>
                </c:pt>
                <c:pt idx="4">
                  <c:v>0.6738883</c:v>
                </c:pt>
                <c:pt idx="5">
                  <c:v>0.8701894</c:v>
                </c:pt>
                <c:pt idx="6">
                  <c:v>0.84717200000000004</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0.90948280000000004</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0.91304350000000001</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0.89928059999999999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0.83766229999999997</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0.90338160000000001</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0.90476190000000001</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0.85826769999999997</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0.86713289999999998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0.89090910000000001</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0.8506224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0.89583330000000005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0.76190480000000005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0.86111110000000002</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0.97142859999999998</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0.81176470000000001</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0.79012349999999998</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0.76470590000000005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0.85915490000000005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0.90217389999999997</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0.89071040000000001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0.83050849999999998</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0.86861310000000003</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0.84186050000000001</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0.86729860000000003</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0.86046509999999998</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0.91666669999999995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0.85683759999999998</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0.82909929999999998</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0.86184210000000006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0.83742329999999998</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0.73134330000000003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0.8169014</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0.72391099999999997</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2.10177E-2</c:v>
                </c:pt>
                <c:pt idx="1">
                  <c:v>0</c:v>
                </c:pt>
                <c:pt idx="2">
                  <c:v>1.4981400000000001E-2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7.1225399999999994E-2</c:v>
                </c:pt>
                <c:pt idx="1">
                  <c:v>0.1023013</c:v>
                </c:pt>
                <c:pt idx="2">
                  <c:v>0.1705026</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0</c:v>
                </c:pt>
                <c:pt idx="1">
                  <c:v>0</c:v>
                </c:pt>
                <c:pt idx="2">
                  <c:v>0</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4.1360599999999997E-2</c:v>
                </c:pt>
                <c:pt idx="1">
                  <c:v>0.17378769999999999</c:v>
                </c:pt>
                <c:pt idx="2">
                  <c:v>0.19525219999999999</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0.95537439999999996</c:v>
                </c:pt>
                <c:pt idx="1">
                  <c:v>0.7805569</c:v>
                </c:pt>
                <c:pt idx="2">
                  <c:v>0.70159919999999998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0.77868850000000001</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0.8142857</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0.83969470000000002</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0.81203009999999998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0.58684210000000003</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0.51841360000000003</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0.5425101</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0.57471260000000002</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0.61926610000000004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0.58867000000000003</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0.62456140000000004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0.63576160000000004</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0.89090910000000001</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0.8950437</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0.92050209999999999</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0.88212930000000001</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0.73378080000000001</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0.66343830000000004</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0.69863010000000003</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0.7302632</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0.79130429999999996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0.72222220000000004</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0.77926419999999996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0.7634069</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0.42307689999999998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0.32380949999999997</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0.47457630000000001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0.43956040000000002</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0.2043478</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0.23809520000000001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0.2266667</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0.21698110000000001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0.53090910000000002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0.54440149999999998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0.44973540000000001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0.50243899999999997</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0.67198539999999995</c:v>
                </c:pt>
                <c:pt idx="1">
                  <c:v>0.90236879999999997</c:v>
                </c:pt>
                <c:pt idx="2">
                  <c:v>0.97152430000000001</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c:v>
                </c:pt>
                <c:pt idx="1">
                  <c:v>0</c:v>
                </c:pt>
                <c:pt idx="2">
                  <c:v>0</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0.1186794</c:v>
                </c:pt>
                <c:pt idx="1">
                  <c:v>7.2235800000000003E-2</c:v>
                </c:pt>
                <c:pt idx="2">
                  <c:v>2.84757E-2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8.6628E-3</c:v>
                </c:pt>
                <c:pt idx="1">
                  <c:v>0</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2.5395500000000001E-2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0.7555849</c:v>
                </c:pt>
                <c:pt idx="1">
                  <c:v>0.95484880000000005</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0.59627330000000001</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0.5706215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0.52755909999999995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0.64347829999999995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0.62820509999999996</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0.68918919999999995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0.59259260000000002</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0.3345455</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0.35741440000000002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0.37572250000000001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0.34054050000000002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0.90909090000000004</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0.89293849999999997</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0.86407769999999995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0.88990829999999999</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0.93913040000000003</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0.89573460000000005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0.92666669999999995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0.91849530000000001</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0.64248700000000003</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0.58402200000000004</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0.59055120000000005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0.61445780000000005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0.83189659999999999</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0.79352230000000001</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0.83750000000000002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9.1255410999999995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8.9837208999999998</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9.0033113</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9.0124999999999993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0" formatCode="0">
                  <c:v>1</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General</c:formatCode>
                <c:ptCount val="19"/>
                <c:pt idx="0" formatCode="0">
                  <c:v>56</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General</c:formatCode>
                <c:ptCount val="19"/>
                <c:pt idx="0" formatCode="0">
                  <c:v>4</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0.78284419999999999</c:v>
                </c:pt>
                <c:pt idx="1">
                  <c:v>0.75592709999999996</c:v>
                </c:pt>
                <c:pt idx="2">
                  <c:v>0.8054692</c:v>
                </c:pt>
                <c:pt idx="3">
                  <c:v>0.49703140000000001</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c:v>
                </c:pt>
                <c:pt idx="1">
                  <c:v>0</c:v>
                </c:pt>
                <c:pt idx="2">
                  <c:v>0</c:v>
                </c:pt>
                <c:pt idx="3">
                  <c:v>0</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9.3681500000000001E-2</c:v>
                </c:pt>
                <c:pt idx="1">
                  <c:v>9.6290899999999999E-2</c:v>
                </c:pt>
                <c:pt idx="2">
                  <c:v>8.6701E-2</c:v>
                </c:pt>
                <c:pt idx="3">
                  <c:v>0.156385</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0</c:v>
                </c:pt>
                <c:pt idx="1">
                  <c:v>2.4900999999999999E-3</c:v>
                </c:pt>
                <c:pt idx="2">
                  <c:v>0</c:v>
                </c:pt>
                <c:pt idx="3">
                  <c:v>0</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0.1234743</c:v>
                </c:pt>
                <c:pt idx="1">
                  <c:v>0.1452918</c:v>
                </c:pt>
                <c:pt idx="2">
                  <c:v>0.1078298</c:v>
                </c:pt>
                <c:pt idx="3">
                  <c:v>0.34658369999999999</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0.85771450000000005</c:v>
                </c:pt>
                <c:pt idx="1">
                  <c:v>0.83028109999999999</c:v>
                </c:pt>
                <c:pt idx="2">
                  <c:v>0.88202539999999996</c:v>
                </c:pt>
                <c:pt idx="3">
                  <c:v>0.55366479999999996</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0.64935719999999997</c:v>
                </c:pt>
                <c:pt idx="2">
                  <c:v>0.8312773</c:v>
                </c:pt>
                <c:pt idx="3">
                  <c:v>0.54369250000000002</c:v>
                </c:pt>
                <c:pt idx="4">
                  <c:v>0.48118840000000002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1.4817000000000001E-3</c:v>
                </c:pt>
                <c:pt idx="1">
                  <c:v>0</c:v>
                </c:pt>
                <c:pt idx="2">
                  <c:v>3.9094000000000004E-3</c:v>
                </c:pt>
                <c:pt idx="3">
                  <c:v>1.6597000000000001E-3</c:v>
                </c:pt>
                <c:pt idx="4">
                  <c:v>0</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0.1014538</c:v>
                </c:pt>
                <c:pt idx="1">
                  <c:v>0.1187066</c:v>
                </c:pt>
                <c:pt idx="2">
                  <c:v>8.7915699999999999E-2</c:v>
                </c:pt>
                <c:pt idx="3">
                  <c:v>0.1277163</c:v>
                </c:pt>
                <c:pt idx="4">
                  <c:v>0.14975469999999999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c:v>
                </c:pt>
                <c:pt idx="1">
                  <c:v>0</c:v>
                </c:pt>
                <c:pt idx="2">
                  <c:v>0</c:v>
                </c:pt>
                <c:pt idx="3">
                  <c:v>5.1431999999999997E-3</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0.20269599999999999</c:v>
                </c:pt>
                <c:pt idx="1">
                  <c:v>0.23193630000000001</c:v>
                </c:pt>
                <c:pt idx="2">
                  <c:v>7.6897499999999994E-2</c:v>
                </c:pt>
                <c:pt idx="3">
                  <c:v>0.32178839999999997</c:v>
                </c:pt>
                <c:pt idx="4">
                  <c:v>0.36905680000000002</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0.75883210000000001</c:v>
                </c:pt>
                <c:pt idx="1">
                  <c:v>0.73208169999999995</c:v>
                </c:pt>
                <c:pt idx="2">
                  <c:v>0.87631650000000005</c:v>
                </c:pt>
                <c:pt idx="3">
                  <c:v>0.63544120000000004</c:v>
                </c:pt>
                <c:pt idx="4">
                  <c:v>0.5804878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Gloucestershire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863632509"/>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301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341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8640386"/>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4351694"/>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3910813"/>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5565694"/>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373455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0237635"/>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3726250"/>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330171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9224532"/>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2807877"/>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1049384"/>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7136737"/>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4565302"/>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497599"/>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7909275"/>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9049194"/>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48008473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749996728"/>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672339394"/>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821577042"/>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956146243"/>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265629790"/>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356923844"/>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08923734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174353496"/>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841925015"/>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060177709"/>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4241402374"/>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497784458"/>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175503542"/>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034924611"/>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24490291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74187790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700121062"/>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986988812"/>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817148988"/>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35271786"/>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942407278"/>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587120252"/>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636710637"/>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96462112"/>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059085189"/>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441517753"/>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768051798"/>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611373919"/>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016150172"/>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921165995"/>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944129898"/>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834270147"/>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724702144"/>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229467786"/>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368609032"/>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1480821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358146469"/>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56794539"/>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465007632"/>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242243425"/>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627976139"/>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230174555"/>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912474337"/>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402656437"/>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190126301"/>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899172" y="622300"/>
            <a:ext cx="3379451"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Gloucestershire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294897692"/>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Q41_2. Beforehand patient completely had enough understandable information about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Q41_5. Beforehand patient completely had enough understandable information about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778541055"/>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686499964"/>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05279348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69807257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556928690"/>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274511033"/>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129379137"/>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876025493"/>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457702566"/>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056188338"/>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496860260"/>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105952446"/>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986329171"/>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742429490"/>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940254559"/>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4023414473"/>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648938507"/>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10300835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05509129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67253506"/>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4105454578"/>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078015245"/>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816878164"/>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372269934"/>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759895374"/>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349506356"/>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165480062"/>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746360375"/>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4122213704"/>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581063383"/>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671211500"/>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687187448"/>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314275"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NHS Gloucestershire Integrated Care Board</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714562913"/>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962141083"/>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560783344"/>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401339764"/>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338013572"/>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534942800"/>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112931602"/>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811931689"/>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825867735"/>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774512767"/>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783380131"/>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587233539"/>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375887782"/>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512063915"/>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9324374"/>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57453643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579980292"/>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346474896"/>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130270516"/>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155413821"/>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233198832"/>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2969250908"/>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194312875"/>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1563792149"/>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2279338155"/>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3101646216"/>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3714966824"/>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3495867160"/>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1850583508"/>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123472591"/>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147186748"/>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1077275973"/>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1979048849"/>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221136894"/>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8593486"/>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5524431"/>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1656314"/>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353166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585235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653712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1975809"/>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900149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3749481"/>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371839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4731564"/>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5123271"/>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773437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8763732"/>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6184608"/>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8364489"/>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715636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893841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743983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047409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8091528"/>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1500781"/>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1448315"/>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9289464"/>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4034240"/>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8730833"/>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279051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264692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795944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0513279"/>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798111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264689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3804444"/>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990067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4194458"/>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4775036"/>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340740"/>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9798271"/>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07984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2523171"/>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8297448"/>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53052"/>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505408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314095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8468434"/>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980656"/>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6459929"/>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7781958"/>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649003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7695019"/>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55846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8831393"/>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4211106"/>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584806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0303787"/>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422319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514882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983485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266479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0604212"/>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9590426"/>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4293977"/>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2637480901"/>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RTE</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Gloucestershire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341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548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62</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638430431"/>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577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522911904"/>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715028756"/>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899172" y="622300"/>
            <a:ext cx="3379451" cy="276999"/>
          </a:xfrm>
          <a:prstGeom prst="rect">
            <a:avLst/>
          </a:prstGeom>
          <a:noFill/>
        </p:spPr>
        <p:txBody>
          <a:bodyPr wrap="none" rtlCol="0">
            <a:spAutoFit/>
          </a:bodyPr>
          <a:lstStyle/>
          <a:p>
            <a:pPr algn="r"/>
            <a:r>
              <a:rPr lang="en-GB" sz="1200" b="1">
                <a:solidFill>
                  <a:srgbClr val="336E9F"/>
                </a:solidFill>
                <a:latin typeface="Arial"/>
                <a:cs typeface="Arial"/>
              </a:rPr>
              <a:t>NHS Gloucestershire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17907</TotalTime>
  <Words>24663</Words>
  <Application>Microsoft Office PowerPoint</Application>
  <PresentationFormat>Custom</PresentationFormat>
  <Paragraphs>6410</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