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3.4261800000000002E-2</c:v>
                </c:pt>
                <c:pt idx="1">
                  <c:v>4.1026699999999999E-2</c:v>
                </c:pt>
                <c:pt idx="2">
                  <c:v>1.0521600000000001E-2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5.8674400000000002E-2</c:v>
                </c:pt>
                <c:pt idx="1">
                  <c:v>8.2742800000000005E-2</c:v>
                </c:pt>
                <c:pt idx="2">
                  <c:v>3.34261E-2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5.4048999999999998E-3</c:v>
                </c:pt>
                <c:pt idx="1">
                  <c:v>6.6771E-3</c:v>
                </c:pt>
                <c:pt idx="2">
                  <c:v>2.7575E-3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0.87242240000000004</c:v>
                </c:pt>
                <c:pt idx="1">
                  <c:v>0.76384770000000002</c:v>
                </c:pt>
                <c:pt idx="2">
                  <c:v>0.95611120000000005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0.82567769999999996</c:v>
                </c:pt>
                <c:pt idx="2">
                  <c:v>0.84894879999999995</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9.273E-3</c:v>
                </c:pt>
                <c:pt idx="1">
                  <c:v>0</c:v>
                </c:pt>
                <c:pt idx="2">
                  <c:v>0</c:v>
                </c:pt>
                <c:pt idx="3">
                  <c:v>2.5292200000000001E-2</c:v>
                </c:pt>
                <c:pt idx="4">
                  <c:v>3.62904E-2</c:v>
                </c:pt>
                <c:pt idx="5">
                  <c:v>1.47872E-2</c:v>
                </c:pt>
                <c:pt idx="6">
                  <c:v>8.5952000000000008E-3</c:v>
                </c:pt>
                <c:pt idx="7">
                  <c:v>8.6642000000000004E-3</c:v>
                </c:pt>
                <c:pt idx="8">
                  <c:v>1.7992299999999999E-2</c:v>
                </c:pt>
                <c:pt idx="9">
                  <c:v>2.7363999999999999E-3</c:v>
                </c:pt>
                <c:pt idx="10">
                  <c:v>6.6110100000000005E-2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5.4471400000000003E-2</c:v>
                </c:pt>
                <c:pt idx="1">
                  <c:v>6.9834599999999997E-2</c:v>
                </c:pt>
                <c:pt idx="2">
                  <c:v>7.3946499999999998E-2</c:v>
                </c:pt>
                <c:pt idx="3">
                  <c:v>0.1251138</c:v>
                </c:pt>
                <c:pt idx="4">
                  <c:v>0.12722310000000001</c:v>
                </c:pt>
                <c:pt idx="5">
                  <c:v>6.2244099999999997E-2</c:v>
                </c:pt>
                <c:pt idx="6">
                  <c:v>7.6943700000000004E-2</c:v>
                </c:pt>
                <c:pt idx="7">
                  <c:v>8.4463700000000003E-2</c:v>
                </c:pt>
                <c:pt idx="8">
                  <c:v>0.13329750000000001</c:v>
                </c:pt>
                <c:pt idx="9">
                  <c:v>0.13551160000000001</c:v>
                </c:pt>
                <c:pt idx="10">
                  <c:v>0.1316715</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2.5126699999999998E-2</c:v>
                </c:pt>
                <c:pt idx="2">
                  <c:v>3.8619000000000001E-3</c:v>
                </c:pt>
                <c:pt idx="3">
                  <c:v>1.24312E-2</c:v>
                </c:pt>
                <c:pt idx="4">
                  <c:v>7.0042199999999999E-2</c:v>
                </c:pt>
                <c:pt idx="5">
                  <c:v>0</c:v>
                </c:pt>
                <c:pt idx="6">
                  <c:v>1.0064699999999999E-2</c:v>
                </c:pt>
                <c:pt idx="7">
                  <c:v>1.49035E-2</c:v>
                </c:pt>
                <c:pt idx="8">
                  <c:v>1.14933E-2</c:v>
                </c:pt>
                <c:pt idx="9">
                  <c:v>1.8894999999999999E-3</c:v>
                </c:pt>
                <c:pt idx="10">
                  <c:v>1.39817E-2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7.10586E-2</c:v>
                </c:pt>
                <c:pt idx="1">
                  <c:v>7.9360899999999998E-2</c:v>
                </c:pt>
                <c:pt idx="2">
                  <c:v>7.3242799999999997E-2</c:v>
                </c:pt>
                <c:pt idx="3">
                  <c:v>0.126612</c:v>
                </c:pt>
                <c:pt idx="4">
                  <c:v>2.69789E-2</c:v>
                </c:pt>
                <c:pt idx="5">
                  <c:v>0.1007353</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0.88464730000000003</c:v>
                </c:pt>
                <c:pt idx="1">
                  <c:v>0.87554469999999995</c:v>
                </c:pt>
                <c:pt idx="2">
                  <c:v>0.8764748</c:v>
                </c:pt>
                <c:pt idx="3">
                  <c:v>0.71055069999999998</c:v>
                </c:pt>
                <c:pt idx="4">
                  <c:v>0.84140250000000005</c:v>
                </c:pt>
                <c:pt idx="5">
                  <c:v>0.86397159999999995</c:v>
                </c:pt>
                <c:pt idx="6">
                  <c:v>0.8056354</c:v>
                </c:pt>
                <c:pt idx="7">
                  <c:v>0.8334781</c:v>
                </c:pt>
                <c:pt idx="8">
                  <c:v>0.69992149999999997</c:v>
                </c:pt>
                <c:pt idx="9">
                  <c:v>0.79851450000000002</c:v>
                </c:pt>
                <c:pt idx="10">
                  <c:v>0.82690900000000001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2.6887899999999999E-2</c:v>
                </c:pt>
                <c:pt idx="1">
                  <c:v>3.3977199999999999E-2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7.5909900000000002E-2</c:v>
                </c:pt>
                <c:pt idx="1">
                  <c:v>8.1464400000000006E-2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9.6310000000000007E-3</c:v>
                </c:pt>
                <c:pt idx="1">
                  <c:v>2.82133E-2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0.87509579999999998</c:v>
                </c:pt>
                <c:pt idx="1">
                  <c:v>0.76597910000000002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3.4604500000000003E-2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0.30189060000000001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2.0135799999999999E-2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8.8534442000000002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3.0144E-3</c:v>
                </c:pt>
                <c:pt idx="1">
                  <c:v>1.43628E-2</c:v>
                </c:pt>
                <c:pt idx="2">
                  <c:v>2.4817100000000002E-2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5.46373E-2</c:v>
                </c:pt>
                <c:pt idx="1">
                  <c:v>5.9741299999999997E-2</c:v>
                </c:pt>
                <c:pt idx="2">
                  <c:v>0.17131150000000001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4.3930999999999996E-3</c:v>
                </c:pt>
                <c:pt idx="2">
                  <c:v>6.3780600000000007E-2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6.8713300000000005E-2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0.88548919999999998</c:v>
                </c:pt>
                <c:pt idx="1">
                  <c:v>0.86939169999999999</c:v>
                </c:pt>
                <c:pt idx="2">
                  <c:v>0.40453260000000002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0.59444739999999996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8.3549999999999998E-4</c:v>
                </c:pt>
                <c:pt idx="1">
                  <c:v>9.3971000000000002E-3</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0.16317390000000001</c:v>
                </c:pt>
                <c:pt idx="1">
                  <c:v>7.7702400000000005E-2</c:v>
                </c:pt>
                <c:pt idx="2">
                  <c:v>0.1085213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1.6600799999999999E-2</c:v>
                </c:pt>
                <c:pt idx="1">
                  <c:v>2.3883399999999999E-2</c:v>
                </c:pt>
                <c:pt idx="2">
                  <c:v>9.2452999999999997E-3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0.26644679999999998</c:v>
                </c:pt>
                <c:pt idx="1">
                  <c:v>0.75753429999999999</c:v>
                </c:pt>
                <c:pt idx="2">
                  <c:v>0.61394289999999996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2.8063000000000001E-2</c:v>
                </c:pt>
                <c:pt idx="1">
                  <c:v>2.33137E-2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0.1219433</c:v>
                </c:pt>
                <c:pt idx="1">
                  <c:v>6.5100900000000003E-2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2.0251600000000002E-2</c:v>
                </c:pt>
                <c:pt idx="1">
                  <c:v>1.7228799999999999E-2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0.41274430000000001</c:v>
                </c:pt>
                <c:pt idx="1">
                  <c:v>0.23855760000000001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2.9085900000000001E-2</c:v>
                </c:pt>
                <c:pt idx="1">
                  <c:v>4.2760000000000003E-3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9.1855099999999995E-2</c:v>
                </c:pt>
                <c:pt idx="1">
                  <c:v>0.1539731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1.5542E-2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0.38917040000000003</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0.59578900000000001</c:v>
                </c:pt>
                <c:pt idx="1">
                  <c:v>0.46621289999999999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0.8396072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0.77186310000000002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0.77363899999999997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0.85737699999999994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0.79423080000000001</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0.82441469999999994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0.80142860000000005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0.92491469999999998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0.90342049999999996</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0.91768830000000001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0.91454270000000004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4.7712699999999997E-2</c:v>
                </c:pt>
                <c:pt idx="1">
                  <c:v>1.62127E-2</c:v>
                </c:pt>
                <c:pt idx="2">
                  <c:v>1.3653999999999999E-2</c:v>
                </c:pt>
                <c:pt idx="3">
                  <c:v>4.9335999999999998E-3</c:v>
                </c:pt>
                <c:pt idx="4">
                  <c:v>1.5465899999999999E-2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6.6174999999999998E-2</c:v>
                </c:pt>
                <c:pt idx="1">
                  <c:v>6.6043199999999996E-2</c:v>
                </c:pt>
                <c:pt idx="2">
                  <c:v>6.3457899999999998E-2</c:v>
                </c:pt>
                <c:pt idx="3">
                  <c:v>5.4723500000000001E-2</c:v>
                </c:pt>
                <c:pt idx="4">
                  <c:v>6.9685999999999998E-2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7.4799000000000003E-3</c:v>
                </c:pt>
                <c:pt idx="1">
                  <c:v>2.0270699999999999E-2</c:v>
                </c:pt>
                <c:pt idx="2">
                  <c:v>1.7435300000000001E-2</c:v>
                </c:pt>
                <c:pt idx="3">
                  <c:v>0</c:v>
                </c:pt>
                <c:pt idx="4">
                  <c:v>1.2881699999999999E-2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0.1138667</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0.81283850000000002</c:v>
                </c:pt>
                <c:pt idx="1">
                  <c:v>0.76007020000000003</c:v>
                </c:pt>
                <c:pt idx="2">
                  <c:v>0.76139860000000004</c:v>
                </c:pt>
                <c:pt idx="3">
                  <c:v>0.86116919999999997</c:v>
                </c:pt>
                <c:pt idx="4">
                  <c:v>0.82366159999999999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0.65580450000000001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0.63182899999999997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0.65092399999999995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0.6405959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0.76487249999999996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0.80952380000000002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0.73669470000000004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0.73333329999999997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0.79333330000000002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0.75310560000000004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0.7896936</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0.76442869999999996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0.73235689999999998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0.72125980000000001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0.74894810000000001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0.75442739999999997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0.69054439999999995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0.75083060000000001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0.80431430000000004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0.81161289999999997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0.93517019999999995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0.94106460000000003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0.93478260000000002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0.94617560000000001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0.80781760000000002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0.76190480000000005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0.78655459999999999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0.75706209999999996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0.95345100000000005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0.927593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0.94821429999999995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0.9553159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0.79242170000000001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0.73214290000000004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0.74528300000000003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0.76006439999999997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0.91184569999999998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0.8852989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0.87077830000000001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3.0325999999999999E-3</c:v>
                </c:pt>
                <c:pt idx="1">
                  <c:v>1.26274E-2</c:v>
                </c:pt>
                <c:pt idx="2">
                  <c:v>7.51579E-2</c:v>
                </c:pt>
                <c:pt idx="3">
                  <c:v>9.4684000000000001E-3</c:v>
                </c:pt>
                <c:pt idx="4">
                  <c:v>1.0319000000000001E-3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4.4431199999999997E-2</c:v>
                </c:pt>
                <c:pt idx="1">
                  <c:v>6.3229199999999999E-2</c:v>
                </c:pt>
                <c:pt idx="2">
                  <c:v>6.9791000000000006E-2</c:v>
                </c:pt>
                <c:pt idx="3">
                  <c:v>7.0396600000000004E-2</c:v>
                </c:pt>
                <c:pt idx="4">
                  <c:v>3.6522300000000001E-2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6.7420000000000002E-4</c:v>
                </c:pt>
                <c:pt idx="2">
                  <c:v>1.7830700000000001E-2</c:v>
                </c:pt>
                <c:pt idx="3">
                  <c:v>0</c:v>
                </c:pt>
                <c:pt idx="4">
                  <c:v>2.4302E-3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5.19651E-2</c:v>
                </c:pt>
                <c:pt idx="1">
                  <c:v>0.13351589999999999</c:v>
                </c:pt>
                <c:pt idx="2">
                  <c:v>0.17225080000000001</c:v>
                </c:pt>
                <c:pt idx="3">
                  <c:v>0.1746791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0.91506489999999996</c:v>
                </c:pt>
                <c:pt idx="1">
                  <c:v>0.79782540000000002</c:v>
                </c:pt>
                <c:pt idx="2">
                  <c:v>0.78561939999999997</c:v>
                </c:pt>
                <c:pt idx="3">
                  <c:v>0.75773120000000005</c:v>
                </c:pt>
                <c:pt idx="4">
                  <c:v>0.94582679999999997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0.85285290000000002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0.82525950000000003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0.84419710000000003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0.82837839999999996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0.83849260000000003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0.83021809999999996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0.87709499999999996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0.86219080000000003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0.70481930000000004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0.67758620000000003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0.72391649999999996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0.68193720000000002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0.48499999999999999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0.57851240000000004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0.76725520000000003</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0.81226770000000004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0.84121619999999997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0.84129209999999999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0.76344089999999998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0.76682320000000004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0.78702399999999995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0.78853050000000002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0.80285709999999999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0.79801319999999998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0.81984729999999995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0.79745220000000006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0.65950920000000002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0.60317460000000001</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0.68888890000000003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0.63809519999999997</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0.77150540000000001</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0.71653540000000004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0.70921990000000001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0.75624259999999999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0.91071429999999998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0.87384039999999996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0.90515809999999997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0.9157303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1.1004699999999999E-2</c:v>
                </c:pt>
                <c:pt idx="1">
                  <c:v>1.37451E-2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7.9895499999999994E-2</c:v>
                </c:pt>
                <c:pt idx="1">
                  <c:v>0.1026721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3.1342599999999998E-2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0.17412449999999999</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0.73770930000000001</c:v>
                </c:pt>
                <c:pt idx="1">
                  <c:v>0.63039780000000001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0.98657720000000004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0.98712449999999996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0.98496240000000002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0.97988509999999995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0.90839689999999995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0.88198759999999998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0.9183673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0.92204900000000001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0.65916399999999997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0.60851060000000001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0.67391299999999998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0.67213109999999998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0.8246154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0.72619049999999996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0.75347220000000004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0.78018580000000004</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0.72755420000000004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0.69685039999999998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0.70774649999999995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0.73913039999999997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0.63562750000000001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0.63725489999999996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0.71673819999999999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0.70479700000000001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0.85365849999999999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0.77692309999999998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0.80405409999999999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0.77507599999999999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0.8981481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0.85919540000000005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0.87958119999999995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0.8823529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0.78134559999999997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0.73487539999999996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0.79834709999999998</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0.76203209999999999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0.92721520000000002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0.89112899999999995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0.9252669</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0.87616099999999997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5.0268699999999999E-2</c:v>
                </c:pt>
                <c:pt idx="1">
                  <c:v>1.42673E-2</c:v>
                </c:pt>
                <c:pt idx="2">
                  <c:v>3.3080600000000002E-2</c:v>
                </c:pt>
                <c:pt idx="3">
                  <c:v>2.2490900000000001E-2</c:v>
                </c:pt>
                <c:pt idx="4">
                  <c:v>3.1333899999999998E-2</c:v>
                </c:pt>
                <c:pt idx="5">
                  <c:v>1.0413E-3</c:v>
                </c:pt>
                <c:pt idx="6">
                  <c:v>3.2860500000000001E-2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8.9337600000000003E-2</c:v>
                </c:pt>
                <c:pt idx="1">
                  <c:v>0.1082207</c:v>
                </c:pt>
                <c:pt idx="2">
                  <c:v>9.8397600000000002E-2</c:v>
                </c:pt>
                <c:pt idx="3">
                  <c:v>9.6307100000000007E-2</c:v>
                </c:pt>
                <c:pt idx="4">
                  <c:v>0.11978809999999999</c:v>
                </c:pt>
                <c:pt idx="5">
                  <c:v>8.3296800000000004E-2</c:v>
                </c:pt>
                <c:pt idx="6">
                  <c:v>7.0824100000000001E-2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2.13397E-2</c:v>
                </c:pt>
                <c:pt idx="1">
                  <c:v>0</c:v>
                </c:pt>
                <c:pt idx="2">
                  <c:v>0</c:v>
                </c:pt>
                <c:pt idx="3">
                  <c:v>1.8135999999999999E-2</c:v>
                </c:pt>
                <c:pt idx="4">
                  <c:v>2.2526E-3</c:v>
                </c:pt>
                <c:pt idx="5">
                  <c:v>9.6466E-3</c:v>
                </c:pt>
                <c:pt idx="6">
                  <c:v>7.0016999999999996E-3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0.23745260000000001</c:v>
                </c:pt>
                <c:pt idx="2">
                  <c:v>0.23376150000000001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0.7824662</c:v>
                </c:pt>
                <c:pt idx="1">
                  <c:v>0.71878679999999995</c:v>
                </c:pt>
                <c:pt idx="2">
                  <c:v>0.74233640000000001</c:v>
                </c:pt>
                <c:pt idx="3">
                  <c:v>0.78736209999999995</c:v>
                </c:pt>
                <c:pt idx="4">
                  <c:v>0.68242800000000003</c:v>
                </c:pt>
                <c:pt idx="5">
                  <c:v>0.83030910000000002</c:v>
                </c:pt>
                <c:pt idx="6">
                  <c:v>0.88745799999999997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0.94207320000000005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0.91891889999999998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0.87543249999999995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0.88615379999999999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0.87969920000000001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0.82300879999999998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0.87007869999999998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0.82252559999999997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0.83947369999999999</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0.86123349999999999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0.89411759999999996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0.74725269999999999</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0.79487180000000002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0.8359375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0.73109239999999998</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0.64545450000000004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0.7179487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0.70886079999999996</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0.8491379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0.87168140000000005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0.85576920000000001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0.8732394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0.84943179999999996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0.8286713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0.85813150000000005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0.87301589999999996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0.84217690000000001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0.79585329999999999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0.79411759999999998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0.82203389999999998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0.7522124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0.78461539999999996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0.70535709999999996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0.69677420000000001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2.9121500000000002E-2</c:v>
                </c:pt>
                <c:pt idx="1">
                  <c:v>2.5385E-3</c:v>
                </c:pt>
                <c:pt idx="2">
                  <c:v>3.4671599999999997E-2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5.5017799999999999E-2</c:v>
                </c:pt>
                <c:pt idx="1">
                  <c:v>7.5509499999999993E-2</c:v>
                </c:pt>
                <c:pt idx="2">
                  <c:v>0.13112219999999999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6.4073000000000003E-3</c:v>
                </c:pt>
                <c:pt idx="1">
                  <c:v>1.12024E-2</c:v>
                </c:pt>
                <c:pt idx="2">
                  <c:v>2.7579000000000002E-3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0.91199540000000001</c:v>
                </c:pt>
                <c:pt idx="1">
                  <c:v>0.76209380000000004</c:v>
                </c:pt>
                <c:pt idx="2">
                  <c:v>0.62548740000000003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0.78640779999999999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0.83214290000000002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0.79310340000000001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0.80211080000000001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0.52782759999999995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0.4697286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0.49812030000000002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0.4968553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0.56268660000000004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0.53913040000000001</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0.57619050000000005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0.57104560000000004</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0.86419749999999995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0.79657389999999995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0.86512520000000004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0.85509550000000001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0.67935579999999995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0.63293310000000003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0.6504065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0.65926890000000005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0.75346259999999998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0.70894310000000005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0.7234043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0.69326679999999996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0.29447849999999998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0.248366</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0.29710140000000002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0.27225129999999997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0.170096</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0.19186990000000001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0.21366280000000001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0.2379182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0.42326730000000001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0.40650409999999998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0.42512080000000002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0.41806720000000003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1.22796E-2</c:v>
                </c:pt>
                <c:pt idx="1">
                  <c:v>9.2090000000000002E-3</c:v>
                </c:pt>
                <c:pt idx="2">
                  <c:v>3.6579E-3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8.9289499999999994E-2</c:v>
                </c:pt>
                <c:pt idx="1">
                  <c:v>4.4448099999999997E-2</c:v>
                </c:pt>
                <c:pt idx="2">
                  <c:v>2.19227E-2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2.3357800000000001E-2</c:v>
                </c:pt>
                <c:pt idx="1">
                  <c:v>0</c:v>
                </c:pt>
                <c:pt idx="2">
                  <c:v>4.4299999999999999E-5</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3.9289299999999999E-2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0.68495220000000001</c:v>
                </c:pt>
                <c:pt idx="1">
                  <c:v>0.92401370000000005</c:v>
                </c:pt>
                <c:pt idx="2">
                  <c:v>0.98067749999999998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0.48101270000000002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0.44912279999999999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0.51351349999999996</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0.47521869999999999</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0.556701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0.5625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0.58691210000000005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0.59663869999999997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0.39557740000000002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0.28882829999999998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0.33014349999999998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0.39832289999999998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0.87700529999999999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0.80283910000000003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0.84539010000000003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0.8676123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0.90633609999999998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0.86898839999999999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0.88659790000000005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0.88475839999999994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0.60200670000000001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0.54142579999999996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0.58098590000000006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0.60388640000000005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0.75806450000000003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0.69436200000000003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0.75623269999999998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0.76082000000000005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8.8971193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8.7075928999999999</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8.8136826999999993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8.8294478999999999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13</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48</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0.79504750000000002</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c:v>
                </c:pt>
                <c:pt idx="1">
                  <c:v>8.3646999999999992E-3</c:v>
                </c:pt>
                <c:pt idx="2">
                  <c:v>9.4474999999999993E-3</c:v>
                </c:pt>
                <c:pt idx="3">
                  <c:v>1.7148299999999998E-2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6.9275000000000003E-2</c:v>
                </c:pt>
                <c:pt idx="1">
                  <c:v>7.1023199999999995E-2</c:v>
                </c:pt>
                <c:pt idx="2">
                  <c:v>6.18183E-2</c:v>
                </c:pt>
                <c:pt idx="3">
                  <c:v>0.1043124</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1.0383E-3</c:v>
                </c:pt>
                <c:pt idx="1">
                  <c:v>1.5124E-2</c:v>
                </c:pt>
                <c:pt idx="2">
                  <c:v>2.2966000000000002E-3</c:v>
                </c:pt>
                <c:pt idx="3">
                  <c:v>1.4286999999999999E-2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0.79701929999999999</c:v>
                </c:pt>
                <c:pt idx="1">
                  <c:v>0.78687010000000002</c:v>
                </c:pt>
                <c:pt idx="2">
                  <c:v>0.83912050000000005</c:v>
                </c:pt>
                <c:pt idx="3">
                  <c:v>0.58645190000000003</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1.7760100000000001E-2</c:v>
                </c:pt>
                <c:pt idx="1">
                  <c:v>1.0619699999999999E-2</c:v>
                </c:pt>
                <c:pt idx="2">
                  <c:v>1.5768899999999999E-2</c:v>
                </c:pt>
                <c:pt idx="3">
                  <c:v>1.78157E-2</c:v>
                </c:pt>
                <c:pt idx="4">
                  <c:v>7.5658000000000001E-3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6.8897100000000003E-2</c:v>
                </c:pt>
                <c:pt idx="1">
                  <c:v>8.8305099999999997E-2</c:v>
                </c:pt>
                <c:pt idx="2">
                  <c:v>6.4196799999999998E-2</c:v>
                </c:pt>
                <c:pt idx="3">
                  <c:v>9.5404299999999997E-2</c:v>
                </c:pt>
                <c:pt idx="4">
                  <c:v>0.1177174</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9.0054999999999996E-3</c:v>
                </c:pt>
                <c:pt idx="1">
                  <c:v>3.4632E-3</c:v>
                </c:pt>
                <c:pt idx="2">
                  <c:v>0</c:v>
                </c:pt>
                <c:pt idx="3">
                  <c:v>2.1299200000000001E-2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8.8757000000000003E-2</c:v>
                </c:pt>
                <c:pt idx="3">
                  <c:v>0.32178839999999997</c:v>
                </c:pt>
                <c:pt idx="4">
                  <c:v>0.38507550000000001</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0.6943684</c:v>
                </c:pt>
                <c:pt idx="1">
                  <c:v>0.66365039999999997</c:v>
                </c:pt>
                <c:pt idx="2">
                  <c:v>0.85106230000000005</c:v>
                </c:pt>
                <c:pt idx="3">
                  <c:v>0.57540290000000005</c:v>
                </c:pt>
                <c:pt idx="4">
                  <c:v>0.50458210000000003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Frimley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22561663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673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859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8869224"/>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123382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396584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129081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533898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902862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317252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422938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459437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512703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712828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544359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77575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331055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461341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284005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30317854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46115155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36719843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22391341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56179048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76200147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89595778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847630059"/>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72873283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62824784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82526733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76874357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04758805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16440541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82067451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8030702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40758673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429176584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14510147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721145442"/>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7839278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31084521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87081924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0892058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06883505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23082252"/>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93323946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06092056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21869384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12456117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62554475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27440941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79166644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61579018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02165667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14305771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80899443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20700849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36842695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60327531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11694339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95732123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11691697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42945182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55907307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05205355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522739" y="622300"/>
            <a:ext cx="275588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Frimley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81530254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89231315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6482609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60878700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545195560"/>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8163755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30984255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39746383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59306393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60580152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6683284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32704990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95827634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43676518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81922784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1240372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48146552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59508313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529672063"/>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02545618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95767260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40284932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28554402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89875440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69128157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43469831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07481862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295946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04245615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79199317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7222277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70330241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70525633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98700612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Q02. Patient only spoke to primary care professional once or twice before cancer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19480127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510857619"/>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68839619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57909063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72531530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965062587"/>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8903295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28459220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38648415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89237776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73379883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41436384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97574722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90669615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01761357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4296318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08682551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16133529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60070849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92608477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178222967"/>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427078538"/>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350600091"/>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473800861"/>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593226419"/>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367376320"/>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2412797977"/>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966712565"/>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710983416"/>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309858475"/>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839486020"/>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70111169"/>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826938106"/>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698416018"/>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297022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2477794"/>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283524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93349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39102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365222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415407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903085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647875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891801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362601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171157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825527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798291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818953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883267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92927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37623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823129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198932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889479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785610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927223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9406827"/>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492601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177538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895370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232761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94543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541081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138037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465668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742818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606810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921314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339934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298350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389035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038859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053555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466185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96405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0770536"/>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318659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0886484"/>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4947790"/>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371062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426030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560613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268302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737295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903696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010667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306414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997759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184496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6767772"/>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23836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419072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710020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823155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4219924"/>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4220144138"/>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RDU</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Frimley Health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859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1,731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95005982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49699365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20865569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522739" y="622300"/>
            <a:ext cx="2755884" cy="276999"/>
          </a:xfrm>
          <a:prstGeom prst="rect">
            <a:avLst/>
          </a:prstGeom>
          <a:noFill/>
        </p:spPr>
        <p:txBody>
          <a:bodyPr wrap="none" rtlCol="0">
            <a:spAutoFit/>
          </a:bodyPr>
          <a:lstStyle/>
          <a:p>
            <a:pPr algn="r"/>
            <a:r>
              <a:rPr lang="en-GB" sz="1200" b="1">
                <a:solidFill>
                  <a:srgbClr val="336E9F"/>
                </a:solidFill>
                <a:latin typeface="Arial"/>
                <a:cs typeface="Arial"/>
              </a:rPr>
              <a:t>NHS Frimley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25344</Words>
  <Application>Microsoft Office PowerPoint</Application>
  <PresentationFormat>Custom</PresentationFormat>
  <Paragraphs>6459</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