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50"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3.4861999999999997E-2</c:v>
                </c:pt>
                <c:pt idx="1">
                  <c:v>4.26787E-2</c:v>
                </c:pt>
                <c:pt idx="2">
                  <c:v>1.1789300000000001E-2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5.7473900000000001E-2</c:v>
                </c:pt>
                <c:pt idx="1">
                  <c:v>7.9438700000000001E-2</c:v>
                </c:pt>
                <c:pt idx="2">
                  <c:v>3.08908E-2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6.0051000000000002E-3</c:v>
                </c:pt>
                <c:pt idx="1">
                  <c:v>8.3291000000000007E-3</c:v>
                </c:pt>
                <c:pt idx="2">
                  <c:v>4.0251999999999996E-3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0.93371400000000004</c:v>
                </c:pt>
                <c:pt idx="1">
                  <c:v>0.89012279999999999</c:v>
                </c:pt>
                <c:pt idx="2">
                  <c:v>0.96615030000000002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0.82660900000000004</c:v>
                </c:pt>
                <c:pt idx="2">
                  <c:v>0.84659329999999999</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1.21324E-2</c:v>
                </c:pt>
                <c:pt idx="1">
                  <c:v>0</c:v>
                </c:pt>
                <c:pt idx="2">
                  <c:v>0</c:v>
                </c:pt>
                <c:pt idx="3">
                  <c:v>1.8346899999999999E-2</c:v>
                </c:pt>
                <c:pt idx="4">
                  <c:v>3.9077599999999997E-2</c:v>
                </c:pt>
                <c:pt idx="5">
                  <c:v>1.80851E-2</c:v>
                </c:pt>
                <c:pt idx="6">
                  <c:v>9.7120000000000001E-3</c:v>
                </c:pt>
                <c:pt idx="7">
                  <c:v>6.2021000000000003E-3</c:v>
                </c:pt>
                <c:pt idx="8">
                  <c:v>1.04242E-2</c:v>
                </c:pt>
                <c:pt idx="9">
                  <c:v>4.2478000000000004E-3</c:v>
                </c:pt>
                <c:pt idx="10">
                  <c:v>6.6459799999999999E-2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4.87526E-2</c:v>
                </c:pt>
                <c:pt idx="1">
                  <c:v>6.7972000000000005E-2</c:v>
                </c:pt>
                <c:pt idx="2">
                  <c:v>7.8657400000000002E-2</c:v>
                </c:pt>
                <c:pt idx="3">
                  <c:v>0.1390045</c:v>
                </c:pt>
                <c:pt idx="4">
                  <c:v>0.1216486</c:v>
                </c:pt>
                <c:pt idx="5">
                  <c:v>5.5648299999999998E-2</c:v>
                </c:pt>
                <c:pt idx="6">
                  <c:v>7.4710200000000004E-2</c:v>
                </c:pt>
                <c:pt idx="7">
                  <c:v>8.9387999999999995E-2</c:v>
                </c:pt>
                <c:pt idx="8">
                  <c:v>0.1484338</c:v>
                </c:pt>
                <c:pt idx="9">
                  <c:v>0.13248860000000001</c:v>
                </c:pt>
                <c:pt idx="10">
                  <c:v>0.13097210000000001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2.6058000000000001E-2</c:v>
                </c:pt>
                <c:pt idx="2">
                  <c:v>1.5064E-3</c:v>
                </c:pt>
                <c:pt idx="3">
                  <c:v>5.4859000000000002E-3</c:v>
                </c:pt>
                <c:pt idx="4">
                  <c:v>7.2829500000000005E-2</c:v>
                </c:pt>
                <c:pt idx="5">
                  <c:v>0</c:v>
                </c:pt>
                <c:pt idx="6">
                  <c:v>1.11815E-2</c:v>
                </c:pt>
                <c:pt idx="7">
                  <c:v>1.24414E-2</c:v>
                </c:pt>
                <c:pt idx="8">
                  <c:v>3.9252000000000002E-3</c:v>
                </c:pt>
                <c:pt idx="9">
                  <c:v>3.4009999999999999E-3</c:v>
                </c:pt>
                <c:pt idx="10">
                  <c:v>1.4331399999999999E-2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7.39181E-2</c:v>
                </c:pt>
                <c:pt idx="1">
                  <c:v>7.9360899999999998E-2</c:v>
                </c:pt>
                <c:pt idx="2">
                  <c:v>7.3242799999999997E-2</c:v>
                </c:pt>
                <c:pt idx="3">
                  <c:v>0.126612</c:v>
                </c:pt>
                <c:pt idx="4">
                  <c:v>2.69789E-2</c:v>
                </c:pt>
                <c:pt idx="5">
                  <c:v>0.10403320000000001</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0.90008719999999998</c:v>
                </c:pt>
                <c:pt idx="1">
                  <c:v>0.88606969999999996</c:v>
                </c:pt>
                <c:pt idx="2">
                  <c:v>0.89146559999999997</c:v>
                </c:pt>
                <c:pt idx="3">
                  <c:v>0.81121750000000004</c:v>
                </c:pt>
                <c:pt idx="4">
                  <c:v>0.87868760000000001</c:v>
                </c:pt>
                <c:pt idx="5">
                  <c:v>0.87475760000000002</c:v>
                </c:pt>
                <c:pt idx="6">
                  <c:v>0.87098699999999996</c:v>
                </c:pt>
                <c:pt idx="7">
                  <c:v>0.89138640000000002</c:v>
                </c:pt>
                <c:pt idx="8">
                  <c:v>0.74734650000000002</c:v>
                </c:pt>
                <c:pt idx="9">
                  <c:v>0.87658749999999996</c:v>
                </c:pt>
                <c:pt idx="10">
                  <c:v>0.86924480000000004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2.9161400000000001E-2</c:v>
                </c:pt>
                <c:pt idx="1">
                  <c:v>3.4330399999999997E-2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7.1362900000000007E-2</c:v>
                </c:pt>
                <c:pt idx="1">
                  <c:v>8.0758099999999999E-2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1.19045E-2</c:v>
                </c:pt>
                <c:pt idx="1">
                  <c:v>2.8566399999999999E-2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0.85622589999999998</c:v>
                </c:pt>
                <c:pt idx="1">
                  <c:v>0.833291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3.7069999999999999E-2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0.29695969999999999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2.2601300000000001E-2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9.0673885999999992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3.6086999999999998E-3</c:v>
                </c:pt>
                <c:pt idx="1">
                  <c:v>1.48352E-2</c:v>
                </c:pt>
                <c:pt idx="2">
                  <c:v>2.56399E-2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5.3448799999999998E-2</c:v>
                </c:pt>
                <c:pt idx="1">
                  <c:v>5.8796399999999999E-2</c:v>
                </c:pt>
                <c:pt idx="2">
                  <c:v>0.16966580000000001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3.43E-5</c:v>
                </c:pt>
                <c:pt idx="1">
                  <c:v>4.8655E-3</c:v>
                </c:pt>
                <c:pt idx="2">
                  <c:v>6.4603400000000005E-2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0.93072679999999997</c:v>
                </c:pt>
                <c:pt idx="1">
                  <c:v>0.91048549999999995</c:v>
                </c:pt>
                <c:pt idx="2">
                  <c:v>0.3908742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0.59573620000000005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1.1207000000000001E-3</c:v>
                </c:pt>
                <c:pt idx="1">
                  <c:v>1.0649499999999999E-2</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0.16260359999999999</c:v>
                </c:pt>
                <c:pt idx="1">
                  <c:v>7.5197700000000006E-2</c:v>
                </c:pt>
                <c:pt idx="2">
                  <c:v>0.1059437</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1.6886000000000002E-2</c:v>
                </c:pt>
                <c:pt idx="1">
                  <c:v>2.51358E-2</c:v>
                </c:pt>
                <c:pt idx="2">
                  <c:v>1.0534099999999999E-2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0.3713515</c:v>
                </c:pt>
                <c:pt idx="1">
                  <c:v>0.86049929999999997</c:v>
                </c:pt>
                <c:pt idx="2">
                  <c:v>0.69679789999999997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2.9049800000000001E-2</c:v>
                </c:pt>
                <c:pt idx="1">
                  <c:v>2.4059199999999999E-2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0.1199698</c:v>
                </c:pt>
                <c:pt idx="1">
                  <c:v>6.3609799999999994E-2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2.1238300000000002E-2</c:v>
                </c:pt>
                <c:pt idx="1">
                  <c:v>1.7974299999999999E-2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0.50578520000000005</c:v>
                </c:pt>
                <c:pt idx="1">
                  <c:v>0.20723730000000001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2.8750000000000001E-2</c:v>
                </c:pt>
                <c:pt idx="1">
                  <c:v>3.9544000000000003E-3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9.2526800000000006E-2</c:v>
                </c:pt>
                <c:pt idx="1">
                  <c:v>0.15461630000000001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1.52061E-2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0.38884879999999999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0.68790770000000001</c:v>
                </c:pt>
                <c:pt idx="1">
                  <c:v>0.597993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0.85647430000000002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0.81586020000000004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0.81620309999999996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0.80051810000000001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0.86625189999999996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0.86852589999999996</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0.86127860000000001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0.85400520000000002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0.94022620000000001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0.94583329999999999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0.94783720000000005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0.93783780000000005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4.8504899999999997E-2</c:v>
                </c:pt>
                <c:pt idx="1">
                  <c:v>1.70347E-2</c:v>
                </c:pt>
                <c:pt idx="2">
                  <c:v>1.45603E-2</c:v>
                </c:pt>
                <c:pt idx="3">
                  <c:v>5.5719000000000003E-3</c:v>
                </c:pt>
                <c:pt idx="4">
                  <c:v>1.6348700000000001E-2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6.4590599999999998E-2</c:v>
                </c:pt>
                <c:pt idx="1">
                  <c:v>6.4398999999999998E-2</c:v>
                </c:pt>
                <c:pt idx="2">
                  <c:v>6.1645400000000003E-2</c:v>
                </c:pt>
                <c:pt idx="3">
                  <c:v>5.3446800000000003E-2</c:v>
                </c:pt>
                <c:pt idx="4">
                  <c:v>6.7920499999999995E-2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8.2722000000000004E-3</c:v>
                </c:pt>
                <c:pt idx="1">
                  <c:v>2.1092699999999999E-2</c:v>
                </c:pt>
                <c:pt idx="2">
                  <c:v>1.83416E-2</c:v>
                </c:pt>
                <c:pt idx="3">
                  <c:v>0</c:v>
                </c:pt>
                <c:pt idx="4">
                  <c:v>1.37644E-2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0.1145051</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0.82513449999999999</c:v>
                </c:pt>
                <c:pt idx="1">
                  <c:v>0.80331209999999997</c:v>
                </c:pt>
                <c:pt idx="2">
                  <c:v>0.79745809999999995</c:v>
                </c:pt>
                <c:pt idx="3">
                  <c:v>0.86562289999999997</c:v>
                </c:pt>
                <c:pt idx="4">
                  <c:v>0.85758809999999996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0.67355370000000003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0.6906854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0.71712540000000002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0.72585670000000002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0.77030810000000005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0.82566589999999995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0.82926829999999996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0.79201679999999997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0.76549869999999998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0.7878077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0.79521830000000004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0.80196940000000005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0.74697170000000002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0.76850759999999996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0.75078860000000003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0.80641589999999996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0.69912790000000002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0.77581860000000002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0.79510020000000003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0.81937800000000005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0.95031060000000001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0.96684349999999997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0.95662650000000005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0.95238100000000003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0.79411759999999998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0.82313829999999999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0.82430809999999999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0.82535579999999997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0.96894409999999997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0.96921020000000002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0.9763387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0.96666669999999999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0.87644149999999998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0.88856729999999995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0.8735484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0.89530200000000004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0.93931030000000004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0.93486130000000001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0.92223440000000001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0.93310660000000001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3.9287999999999997E-3</c:v>
                </c:pt>
                <c:pt idx="1">
                  <c:v>1.37968E-2</c:v>
                </c:pt>
                <c:pt idx="2">
                  <c:v>7.6501799999999995E-2</c:v>
                </c:pt>
                <c:pt idx="3">
                  <c:v>1.056E-2</c:v>
                </c:pt>
                <c:pt idx="4">
                  <c:v>1.7436000000000001E-3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4.2638599999999999E-2</c:v>
                </c:pt>
                <c:pt idx="1">
                  <c:v>6.08905E-2</c:v>
                </c:pt>
                <c:pt idx="2">
                  <c:v>6.7103300000000005E-2</c:v>
                </c:pt>
                <c:pt idx="3">
                  <c:v>6.8213300000000004E-2</c:v>
                </c:pt>
                <c:pt idx="4">
                  <c:v>3.5098799999999999E-2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1.8435999999999999E-3</c:v>
                </c:pt>
                <c:pt idx="2">
                  <c:v>1.9174500000000001E-2</c:v>
                </c:pt>
                <c:pt idx="3">
                  <c:v>8.8700000000000001E-5</c:v>
                </c:pt>
                <c:pt idx="4">
                  <c:v>3.1419999999999998E-3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5.2861400000000003E-2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0.93686829999999999</c:v>
                </c:pt>
                <c:pt idx="1">
                  <c:v>0.8516707</c:v>
                </c:pt>
                <c:pt idx="2">
                  <c:v>0.80183769999999999</c:v>
                </c:pt>
                <c:pt idx="3">
                  <c:v>0.81755800000000001</c:v>
                </c:pt>
                <c:pt idx="4">
                  <c:v>0.95084219999999997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0.84812030000000005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0.85052910000000004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0.86194899999999997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0.85503689999999999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0.85405410000000004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0.86068480000000003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0.85819330000000005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0.86534219999999995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0.74328360000000004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0.74771240000000005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0.7804584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0.74969330000000001</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0.59528910000000002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0.56857860000000005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0.77684560000000002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0.83717580000000003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0.86479589999999995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0.82016350000000005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0.81205669999999996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0.80579400000000001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0.83054629999999996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0.83988359999999995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0.84125000000000005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0.84431820000000002</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0.87092879999999995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0.74474470000000004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0.73047859999999998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0.76244339999999999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0.74835890000000005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0.79004039999999998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0.78791469999999997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0.80699889999999996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0.82274250000000004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0.91062390000000004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0.93722629999999996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0.92757310000000004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0.94039740000000005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1.41043E-2</c:v>
                </c:pt>
                <c:pt idx="1">
                  <c:v>1.63156E-2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7.3696399999999995E-2</c:v>
                </c:pt>
                <c:pt idx="1">
                  <c:v>9.7531199999999998E-2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3.3913100000000002E-2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0.1772241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0.78262710000000002</c:v>
                </c:pt>
                <c:pt idx="1">
                  <c:v>0.71994539999999996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0.9903537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0.98860400000000004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0.98503739999999995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0.99736150000000001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0.96103899999999998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0.94642859999999995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0.96207580000000004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0.96041670000000001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0.73030300000000004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0.67894739999999998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0.64507769999999998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0.6593407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0.76470590000000005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0.74055420000000005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0.72345680000000001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0.7486486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0.71171169999999995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0.71025640000000001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0.67554479999999995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0.73878630000000001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0.6819923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0.68064519999999995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0.69538460000000002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0.74522290000000002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0.79591840000000003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0.78855719999999996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0.80382779999999998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0.77864580000000005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0.91596639999999996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0.91085269999999996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0.9045936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0.90226879999999998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0.84288050000000003</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0.84731769999999995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0.83046679999999995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0.83483870000000004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0.92192189999999996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0.89230770000000004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0.90099010000000002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0.85135139999999998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5.3591199999999999E-2</c:v>
                </c:pt>
                <c:pt idx="1">
                  <c:v>1.8108699999999998E-2</c:v>
                </c:pt>
                <c:pt idx="2">
                  <c:v>3.6930900000000003E-2</c:v>
                </c:pt>
                <c:pt idx="3">
                  <c:v>2.5617399999999999E-2</c:v>
                </c:pt>
                <c:pt idx="4">
                  <c:v>3.5296099999999997E-2</c:v>
                </c:pt>
                <c:pt idx="5">
                  <c:v>2.7745999999999999E-3</c:v>
                </c:pt>
                <c:pt idx="6">
                  <c:v>3.5480100000000001E-2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8.2692600000000005E-2</c:v>
                </c:pt>
                <c:pt idx="1">
                  <c:v>0.100538</c:v>
                </c:pt>
                <c:pt idx="2">
                  <c:v>9.0697E-2</c:v>
                </c:pt>
                <c:pt idx="3">
                  <c:v>9.0054099999999998E-2</c:v>
                </c:pt>
                <c:pt idx="4">
                  <c:v>0.1118637</c:v>
                </c:pt>
                <c:pt idx="5">
                  <c:v>7.9830100000000001E-2</c:v>
                </c:pt>
                <c:pt idx="6">
                  <c:v>6.5584799999999999E-2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2.4662199999999999E-2</c:v>
                </c:pt>
                <c:pt idx="1">
                  <c:v>0</c:v>
                </c:pt>
                <c:pt idx="2">
                  <c:v>0</c:v>
                </c:pt>
                <c:pt idx="3">
                  <c:v>2.12625E-2</c:v>
                </c:pt>
                <c:pt idx="4">
                  <c:v>6.2148000000000004E-3</c:v>
                </c:pt>
                <c:pt idx="5">
                  <c:v>1.1379999999999999E-2</c:v>
                </c:pt>
                <c:pt idx="6">
                  <c:v>9.6214000000000004E-3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0.24129400000000001</c:v>
                </c:pt>
                <c:pt idx="2">
                  <c:v>0.23761180000000001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0.7769585</c:v>
                </c:pt>
                <c:pt idx="1">
                  <c:v>0.74709159999999997</c:v>
                </c:pt>
                <c:pt idx="2">
                  <c:v>0.73768719999999999</c:v>
                </c:pt>
                <c:pt idx="3">
                  <c:v>0.75066999999999995</c:v>
                </c:pt>
                <c:pt idx="4">
                  <c:v>0.65841249999999996</c:v>
                </c:pt>
                <c:pt idx="5">
                  <c:v>0.84122819999999998</c:v>
                </c:pt>
                <c:pt idx="6">
                  <c:v>0.88765289999999997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0.92352939999999994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0.89724309999999996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0.8920863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0.88654350000000004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0.86054419999999998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0.88101980000000002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0.86968840000000003</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0.84639500000000001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0.86714539999999996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0.8767606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0.83561640000000004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0.8823529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0.88571429999999995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0.78082189999999996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0.80769230000000003</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0.79856119999999997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0.8046875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0.91878170000000003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0.8761468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0.85777780000000003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0.88844619999999996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0.88141029999999998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0.86363639999999997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0.87558689999999995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0.88471180000000005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0.88658369999999997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0.86987950000000003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0.86433260000000001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0.87258250000000004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0.8562092</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0.77083330000000005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0.73599999999999999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2.9521200000000001E-2</c:v>
                </c:pt>
                <c:pt idx="1">
                  <c:v>3.2028E-3</c:v>
                </c:pt>
                <c:pt idx="2">
                  <c:v>3.5821499999999999E-2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5.42184E-2</c:v>
                </c:pt>
                <c:pt idx="1">
                  <c:v>7.4180999999999997E-2</c:v>
                </c:pt>
                <c:pt idx="2">
                  <c:v>0.1288224</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6.8069999999999997E-3</c:v>
                </c:pt>
                <c:pt idx="1">
                  <c:v>1.1866700000000001E-2</c:v>
                </c:pt>
                <c:pt idx="2">
                  <c:v>3.9077000000000001E-3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0.94118270000000004</c:v>
                </c:pt>
                <c:pt idx="1">
                  <c:v>0.82015769999999999</c:v>
                </c:pt>
                <c:pt idx="2">
                  <c:v>0.74718580000000001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0.85903079999999998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0.88800000000000001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0.85647059999999997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0.87064680000000005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0.54311929999999997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0.56576859999999995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0.57507079999999999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0.59384159999999997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0.6314961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0.59864859999999998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0.62530410000000003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0.64810129999999999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0.87822880000000003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0.89917360000000002</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0.8977444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0.89861749999999996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0.74242419999999998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0.71973679999999995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0.75820169999999998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0.75857839999999999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0.75726740000000003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0.77030460000000001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0.77663230000000005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0.78959809999999997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0.35074630000000001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0.39086290000000001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0.4136126</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0.37305700000000003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0.15352109999999999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0.20073440000000001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0.22965440000000001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0.2011696</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0.49118390000000001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0.5042373</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0.51730770000000004</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0.5079051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1.29774E-2</c:v>
                </c:pt>
                <c:pt idx="1">
                  <c:v>9.9387E-3</c:v>
                </c:pt>
                <c:pt idx="2">
                  <c:v>4.1158000000000002E-3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8.7893799999999994E-2</c:v>
                </c:pt>
                <c:pt idx="1">
                  <c:v>4.2988899999999997E-2</c:v>
                </c:pt>
                <c:pt idx="2">
                  <c:v>2.1007000000000001E-2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2.40556E-2</c:v>
                </c:pt>
                <c:pt idx="1">
                  <c:v>0</c:v>
                </c:pt>
                <c:pt idx="2">
                  <c:v>5.0219999999999996E-4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4.0018900000000003E-2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0.74908410000000003</c:v>
                </c:pt>
                <c:pt idx="1">
                  <c:v>0.95972210000000002</c:v>
                </c:pt>
                <c:pt idx="2">
                  <c:v>0.99718459999999998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0.59022560000000002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0.63188409999999995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0.5924855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0.60237390000000002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0.60550459999999995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0.6394687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0.66721580000000003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0.68953690000000001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0.36138609999999999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0.37526209999999999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0.38401560000000001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0.92567569999999999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0.8898104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0.91505380000000003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0.90969900000000004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0.93380280000000004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0.91208789999999995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0.92400879999999996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0.93142860000000005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0.6504202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0.66857140000000004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0.68266669999999996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0.71256679999999994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0.83554379999999995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0.8014888</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0.85242289999999998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0.8665254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9.0725244000000007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8.9939319999999991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9.0657174000000005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9.0885358000000007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1</c:v>
                </c:pt>
                <c:pt idx="1">
                  <c:v>3</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49</c:v>
                </c:pt>
                <c:pt idx="1">
                  <c:v>51</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11</c:v>
                </c:pt>
                <c:pt idx="1">
                  <c:v>7</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3.3550000000000002E-4</c:v>
                </c:pt>
                <c:pt idx="1">
                  <c:v>9.0522999999999992E-3</c:v>
                </c:pt>
                <c:pt idx="2">
                  <c:v>1.0275299999999999E-2</c:v>
                </c:pt>
                <c:pt idx="3">
                  <c:v>1.34325E-2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6.8207100000000007E-2</c:v>
                </c:pt>
                <c:pt idx="1">
                  <c:v>6.9647899999999999E-2</c:v>
                </c:pt>
                <c:pt idx="2">
                  <c:v>6.0162800000000002E-2</c:v>
                </c:pt>
                <c:pt idx="3">
                  <c:v>0.11174389999999999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1.5721999999999999E-3</c:v>
                </c:pt>
                <c:pt idx="1">
                  <c:v>1.5811599999999999E-2</c:v>
                </c:pt>
                <c:pt idx="2">
                  <c:v>3.1243E-3</c:v>
                </c:pt>
                <c:pt idx="3">
                  <c:v>1.05713E-2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0.86536069999999998</c:v>
                </c:pt>
                <c:pt idx="1">
                  <c:v>0.8263549</c:v>
                </c:pt>
                <c:pt idx="2">
                  <c:v>0.87207630000000003</c:v>
                </c:pt>
                <c:pt idx="3">
                  <c:v>0.57884950000000002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1.8451100000000002E-2</c:v>
                </c:pt>
                <c:pt idx="1">
                  <c:v>1.1344E-2</c:v>
                </c:pt>
                <c:pt idx="2">
                  <c:v>1.61286E-2</c:v>
                </c:pt>
                <c:pt idx="3">
                  <c:v>1.8536799999999999E-2</c:v>
                </c:pt>
                <c:pt idx="4">
                  <c:v>8.4264000000000006E-3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6.7515000000000006E-2</c:v>
                </c:pt>
                <c:pt idx="1">
                  <c:v>8.68564E-2</c:v>
                </c:pt>
                <c:pt idx="2">
                  <c:v>6.3477400000000003E-2</c:v>
                </c:pt>
                <c:pt idx="3">
                  <c:v>9.3962000000000004E-2</c:v>
                </c:pt>
                <c:pt idx="4">
                  <c:v>0.11599619999999999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9.6965000000000003E-3</c:v>
                </c:pt>
                <c:pt idx="1">
                  <c:v>4.1875000000000002E-3</c:v>
                </c:pt>
                <c:pt idx="2">
                  <c:v>0</c:v>
                </c:pt>
                <c:pt idx="3">
                  <c:v>2.2020399999999999E-2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8.9116699999999993E-2</c:v>
                </c:pt>
                <c:pt idx="3">
                  <c:v>0.32178839999999997</c:v>
                </c:pt>
                <c:pt idx="4">
                  <c:v>0.3859361</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0.79003109999999999</c:v>
                </c:pt>
                <c:pt idx="1">
                  <c:v>0.75632619999999995</c:v>
                </c:pt>
                <c:pt idx="2">
                  <c:v>0.89606339999999995</c:v>
                </c:pt>
                <c:pt idx="3">
                  <c:v>0.65381710000000004</c:v>
                </c:pt>
                <c:pt idx="4">
                  <c:v>0.59514769999999995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Dorset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99454491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848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923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304459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466948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329107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258608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612272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804587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195016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24854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949562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397700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047446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838191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196432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075818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560210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366658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45291432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74056548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58128400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36269604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921273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19588809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08137387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27470900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06678493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8599130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7722910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67241399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851141539"/>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90503690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4007985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90347753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44431448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7019917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04689874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48590197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38440044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51576545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2342408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421028313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33986370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98719102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97927306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77936658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25950269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00233253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23534033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54644848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13656074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611719799"/>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98375234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23549789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83330190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34756118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41247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27392113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74743087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49086293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58898523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544089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28648543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7397013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583653" y="622300"/>
            <a:ext cx="269497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Dorset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178905077"/>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62265063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66149925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07459937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4340097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84211239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03853335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6404670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22830252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21735230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11850491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506594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30727551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02163195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69057994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05944609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61074359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7304513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31702130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21226795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86853901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6755001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81322752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55802484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11058811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12954106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31859096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72224511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01220683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62260298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11997468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16353816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67308897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742004"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Dorset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35517555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96115249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37528774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94975397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12430857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20762565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66539314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96415835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09056504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0553940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645023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04310674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46706595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14079371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73893476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58957265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25241171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03319164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21068868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1556012"/>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3669754607"/>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179390202"/>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638836865"/>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3579077618"/>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185968589"/>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652157649"/>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090510812"/>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291529063"/>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843853105"/>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3436386620"/>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773728385"/>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560170392"/>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150755820"/>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967687730"/>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745450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115889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191555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39637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079444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373129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844499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290159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371574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866669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666289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384444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706118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773720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314633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352060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790590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118389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205521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730019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389329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6822413"/>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241603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189510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293765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815841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484076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811750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377230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044709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650780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068619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40351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256954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371262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411376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604593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508066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942343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7070508"/>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781409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817828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854035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908550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158975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52307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670784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846639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594629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646302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342158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466721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292028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901594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168287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07212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836096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964392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020813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268217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671795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5696413"/>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253482880"/>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R0D</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Dorset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RBD</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Dorset County Hospital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923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1,578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38447797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2510526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08360086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583653" y="622300"/>
            <a:ext cx="2694970" cy="276999"/>
          </a:xfrm>
          <a:prstGeom prst="rect">
            <a:avLst/>
          </a:prstGeom>
          <a:noFill/>
        </p:spPr>
        <p:txBody>
          <a:bodyPr wrap="none" rtlCol="0">
            <a:spAutoFit/>
          </a:bodyPr>
          <a:lstStyle/>
          <a:p>
            <a:pPr algn="r"/>
            <a:r>
              <a:rPr lang="en-GB" sz="1200" b="1">
                <a:solidFill>
                  <a:srgbClr val="336E9F"/>
                </a:solidFill>
                <a:latin typeface="Arial"/>
                <a:cs typeface="Arial"/>
              </a:rPr>
              <a:t>NHS Dorset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25289</Words>
  <Application>Microsoft Office PowerPoint</Application>
  <PresentationFormat>Custom</PresentationFormat>
  <Paragraphs>6465</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