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3.8936199999999997E-2</c:v>
                </c:pt>
                <c:pt idx="1">
                  <c:v>4.8481999999999997E-2</c:v>
                </c:pt>
                <c:pt idx="2">
                  <c:v>1.67788E-2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4.9325500000000001E-2</c:v>
                </c:pt>
                <c:pt idx="1">
                  <c:v>6.7832100000000006E-2</c:v>
                </c:pt>
                <c:pt idx="2">
                  <c:v>2.0911599999999999E-2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1.0079299999999999E-2</c:v>
                </c:pt>
                <c:pt idx="1">
                  <c:v>1.41324E-2</c:v>
                </c:pt>
                <c:pt idx="2">
                  <c:v>9.0147999999999999E-3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0.93591869999999999</c:v>
                </c:pt>
                <c:pt idx="1">
                  <c:v>0.87210160000000003</c:v>
                </c:pt>
                <c:pt idx="2">
                  <c:v>0.96838210000000002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2.0598200000000001E-2</c:v>
                </c:pt>
                <c:pt idx="1">
                  <c:v>8.1329000000000002E-3</c:v>
                </c:pt>
                <c:pt idx="2">
                  <c:v>1.4892799999999999E-2</c:v>
                </c:pt>
                <c:pt idx="3">
                  <c:v>5.1025899999999999E-2</c:v>
                </c:pt>
                <c:pt idx="4">
                  <c:v>6.60134E-2</c:v>
                </c:pt>
                <c:pt idx="5">
                  <c:v>2.7691799999999999E-2</c:v>
                </c:pt>
                <c:pt idx="6">
                  <c:v>2.4073600000000001E-2</c:v>
                </c:pt>
                <c:pt idx="7">
                  <c:v>2.6202900000000001E-2</c:v>
                </c:pt>
                <c:pt idx="8">
                  <c:v>4.5481800000000003E-2</c:v>
                </c:pt>
                <c:pt idx="9">
                  <c:v>3.4155199999999997E-2</c:v>
                </c:pt>
                <c:pt idx="10">
                  <c:v>7.0086599999999999E-2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3.1821000000000002E-2</c:v>
                </c:pt>
                <c:pt idx="1">
                  <c:v>4.1604599999999999E-2</c:v>
                </c:pt>
                <c:pt idx="2">
                  <c:v>4.3281199999999999E-2</c:v>
                </c:pt>
                <c:pt idx="3">
                  <c:v>7.3646400000000001E-2</c:v>
                </c:pt>
                <c:pt idx="4">
                  <c:v>6.7777100000000007E-2</c:v>
                </c:pt>
                <c:pt idx="5">
                  <c:v>3.6434899999999999E-2</c:v>
                </c:pt>
                <c:pt idx="6">
                  <c:v>4.5987E-2</c:v>
                </c:pt>
                <c:pt idx="7">
                  <c:v>4.9386399999999997E-2</c:v>
                </c:pt>
                <c:pt idx="8">
                  <c:v>7.8318499999999999E-2</c:v>
                </c:pt>
                <c:pt idx="9">
                  <c:v>7.2674000000000002E-2</c:v>
                </c:pt>
                <c:pt idx="10">
                  <c:v>0.1237186</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8.2860999999999994E-3</c:v>
                </c:pt>
                <c:pt idx="1">
                  <c:v>3.9241699999999997E-2</c:v>
                </c:pt>
                <c:pt idx="2">
                  <c:v>1.91945E-2</c:v>
                </c:pt>
                <c:pt idx="3">
                  <c:v>3.8164999999999998E-2</c:v>
                </c:pt>
                <c:pt idx="4">
                  <c:v>9.9765199999999998E-2</c:v>
                </c:pt>
                <c:pt idx="5">
                  <c:v>8.3263999999999994E-3</c:v>
                </c:pt>
                <c:pt idx="6">
                  <c:v>2.5543099999999999E-2</c:v>
                </c:pt>
                <c:pt idx="7">
                  <c:v>3.2442199999999997E-2</c:v>
                </c:pt>
                <c:pt idx="8">
                  <c:v>3.8982799999999998E-2</c:v>
                </c:pt>
                <c:pt idx="9">
                  <c:v>3.3308299999999999E-2</c:v>
                </c:pt>
                <c:pt idx="10">
                  <c:v>1.7958200000000001E-2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0.90785009999999999</c:v>
                </c:pt>
                <c:pt idx="1">
                  <c:v>0.8598673</c:v>
                </c:pt>
                <c:pt idx="2">
                  <c:v>0.87704210000000005</c:v>
                </c:pt>
                <c:pt idx="3">
                  <c:v>0.7764181</c:v>
                </c:pt>
                <c:pt idx="4">
                  <c:v>0.87648780000000004</c:v>
                </c:pt>
                <c:pt idx="5">
                  <c:v>0.87606229999999996</c:v>
                </c:pt>
                <c:pt idx="6">
                  <c:v>0.82755279999999998</c:v>
                </c:pt>
                <c:pt idx="7">
                  <c:v>0.84863580000000005</c:v>
                </c:pt>
                <c:pt idx="8">
                  <c:v>0.75689450000000003</c:v>
                </c:pt>
                <c:pt idx="9">
                  <c:v>0.82741070000000005</c:v>
                </c:pt>
                <c:pt idx="10">
                  <c:v>0.80340120000000004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4.0812500000000002E-2</c:v>
                </c:pt>
                <c:pt idx="1">
                  <c:v>4.1455800000000001E-2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4.8060600000000002E-2</c:v>
                </c:pt>
                <c:pt idx="1">
                  <c:v>6.65071E-2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2.3555599999999999E-2</c:v>
                </c:pt>
                <c:pt idx="1">
                  <c:v>3.5691899999999999E-2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0.88733850000000003</c:v>
                </c:pt>
                <c:pt idx="1">
                  <c:v>0.81590859999999998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5.6511800000000001E-2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0.25807609999999997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4.20431E-2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9.0883210000000005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8.6333E-3</c:v>
                </c:pt>
                <c:pt idx="1">
                  <c:v>2.04335E-2</c:v>
                </c:pt>
                <c:pt idx="2">
                  <c:v>3.3211600000000001E-2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4.3399500000000001E-2</c:v>
                </c:pt>
                <c:pt idx="1">
                  <c:v>4.7599700000000002E-2</c:v>
                </c:pt>
                <c:pt idx="2">
                  <c:v>0.1545223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5.0590000000000001E-3</c:v>
                </c:pt>
                <c:pt idx="1">
                  <c:v>1.04639E-2</c:v>
                </c:pt>
                <c:pt idx="2">
                  <c:v>7.2175100000000006E-2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0.92620579999999997</c:v>
                </c:pt>
                <c:pt idx="1">
                  <c:v>0.90560289999999999</c:v>
                </c:pt>
                <c:pt idx="2">
                  <c:v>0.44673190000000002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2.00269E-2</c:v>
                </c:pt>
                <c:pt idx="1">
                  <c:v>2.26267E-2</c:v>
                </c:pt>
                <c:pt idx="2">
                  <c:v>5.6936E-3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0.124791</c:v>
                </c:pt>
                <c:pt idx="1">
                  <c:v>5.1243200000000003E-2</c:v>
                </c:pt>
                <c:pt idx="2">
                  <c:v>9.1049699999999997E-2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3.5792299999999999E-2</c:v>
                </c:pt>
                <c:pt idx="1">
                  <c:v>3.7113E-2</c:v>
                </c:pt>
                <c:pt idx="2">
                  <c:v>1.79811E-2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0.38513019999999998</c:v>
                </c:pt>
                <c:pt idx="1">
                  <c:v>0.84629679999999996</c:v>
                </c:pt>
                <c:pt idx="2">
                  <c:v>0.67838600000000004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4.0498100000000002E-2</c:v>
                </c:pt>
                <c:pt idx="1">
                  <c:v>3.3658199999999999E-2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9.7073199999999998E-2</c:v>
                </c:pt>
                <c:pt idx="1">
                  <c:v>4.4411800000000001E-2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3.2686600000000003E-2</c:v>
                </c:pt>
                <c:pt idx="1">
                  <c:v>2.7573299999999999E-2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0.51340399999999997</c:v>
                </c:pt>
                <c:pt idx="1">
                  <c:v>0.22942979999999999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4.1311500000000001E-2</c:v>
                </c:pt>
                <c:pt idx="1">
                  <c:v>1.6291199999999999E-2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6.7404000000000006E-2</c:v>
                </c:pt>
                <c:pt idx="1">
                  <c:v>0.12994249999999999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2.77676E-2</c:v>
                </c:pt>
                <c:pt idx="1">
                  <c:v>5.0308000000000002E-3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0.6701049</c:v>
                </c:pt>
                <c:pt idx="1">
                  <c:v>0.57151370000000001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0.81719920000000001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0.78290769999999998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0.78390459999999995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0.80989109999999997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0.8669789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0.85250740000000003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0.84895310000000002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0.85421409999999998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0.93994140000000004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0.93404909999999997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0.92673989999999995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0.93320700000000001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5.5950399999999997E-2</c:v>
                </c:pt>
                <c:pt idx="1">
                  <c:v>2.6324E-2</c:v>
                </c:pt>
                <c:pt idx="2">
                  <c:v>2.3552400000000001E-2</c:v>
                </c:pt>
                <c:pt idx="3">
                  <c:v>1.2690699999999999E-2</c:v>
                </c:pt>
                <c:pt idx="4">
                  <c:v>2.27043E-2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4.9699699999999999E-2</c:v>
                </c:pt>
                <c:pt idx="1">
                  <c:v>4.5820399999999997E-2</c:v>
                </c:pt>
                <c:pt idx="2">
                  <c:v>4.3661100000000001E-2</c:v>
                </c:pt>
                <c:pt idx="3">
                  <c:v>3.92092E-2</c:v>
                </c:pt>
                <c:pt idx="4">
                  <c:v>5.52092E-2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1.5717600000000002E-2</c:v>
                </c:pt>
                <c:pt idx="1">
                  <c:v>3.0381999999999999E-2</c:v>
                </c:pt>
                <c:pt idx="2">
                  <c:v>2.7333699999999999E-2</c:v>
                </c:pt>
                <c:pt idx="3">
                  <c:v>6.8180999999999997E-3</c:v>
                </c:pt>
                <c:pt idx="4">
                  <c:v>2.0120099999999998E-2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0.82801939999999996</c:v>
                </c:pt>
                <c:pt idx="1">
                  <c:v>0.77033410000000002</c:v>
                </c:pt>
                <c:pt idx="2">
                  <c:v>0.78667330000000002</c:v>
                </c:pt>
                <c:pt idx="3">
                  <c:v>0.87242969999999997</c:v>
                </c:pt>
                <c:pt idx="4">
                  <c:v>0.88602910000000001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0.68478260000000002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0.69718729999999995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0.68043739999999997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0.70982140000000005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0.79354840000000004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0.78239610000000004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0.79264210000000002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0.79441430000000002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0.79493460000000005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0.77926980000000001</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0.77959009999999995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0.78816569999999997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0.76362149999999995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0.75147180000000002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0.76340030000000003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0.77026490000000003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0.7159141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0.76053809999999999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0.81908639999999999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0.82410150000000004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0.95698919999999998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0.94016670000000002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0.94658750000000003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0.94961759999999995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0.81604880000000002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0.79676789999999997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0.79811509999999997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0.81320669999999995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0.96325950000000005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0.95525289999999996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0.96541500000000002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0.96906740000000002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0.87109570000000003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0.86324350000000005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0.87345039999999996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0.872807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0.93282960000000004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0.92073689999999997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0.92344289999999996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0.93423199999999995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1.0316000000000001E-2</c:v>
                </c:pt>
                <c:pt idx="1">
                  <c:v>2.2276000000000001E-2</c:v>
                </c:pt>
                <c:pt idx="2">
                  <c:v>8.6346999999999993E-2</c:v>
                </c:pt>
                <c:pt idx="3">
                  <c:v>1.9621E-2</c:v>
                </c:pt>
                <c:pt idx="4">
                  <c:v>7.3296000000000004E-3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2.9864399999999999E-2</c:v>
                </c:pt>
                <c:pt idx="1">
                  <c:v>4.3932100000000002E-2</c:v>
                </c:pt>
                <c:pt idx="2">
                  <c:v>4.7412799999999998E-2</c:v>
                </c:pt>
                <c:pt idx="3">
                  <c:v>5.0091299999999998E-2</c:v>
                </c:pt>
                <c:pt idx="4">
                  <c:v>2.3926800000000002E-2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4.5585000000000001E-3</c:v>
                </c:pt>
                <c:pt idx="1">
                  <c:v>1.03228E-2</c:v>
                </c:pt>
                <c:pt idx="2">
                  <c:v>2.9019799999999998E-2</c:v>
                </c:pt>
                <c:pt idx="3">
                  <c:v>9.1497000000000002E-3</c:v>
                </c:pt>
                <c:pt idx="4">
                  <c:v>8.7279999999999996E-3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0.93228</c:v>
                </c:pt>
                <c:pt idx="1">
                  <c:v>0.85163350000000004</c:v>
                </c:pt>
                <c:pt idx="2">
                  <c:v>0.81096360000000001</c:v>
                </c:pt>
                <c:pt idx="3">
                  <c:v>0.80962990000000001</c:v>
                </c:pt>
                <c:pt idx="4">
                  <c:v>0.94759899999999997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0.87425969999999997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0.87441420000000003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0.86609689999999995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0.88286710000000002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0.84893269999999998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0.84378949999999997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0.85750420000000005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0.87212979999999996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0.7192326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0.73526659999999999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0.75065959999999998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0.58246180000000003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0.5979217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0.77158629999999995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0.82478419999999997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0.8464912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0.86571299999999995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0.82275350000000003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0.80600170000000004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0.81077639999999995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0.84149739999999995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0.82147530000000002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0.83461019999999997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0.82373940000000001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0.84901709999999997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0.72328769999999998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0.69444439999999996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0.73356699999999997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0.74083330000000003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0.79018960000000005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0.77153720000000003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0.79219680000000003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0.81331750000000003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0.93396230000000002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0.93105159999999998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0.94146110000000005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0.95466910000000005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2.85604E-2</c:v>
                </c:pt>
                <c:pt idx="1">
                  <c:v>2.59203E-2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4.4783999999999997E-2</c:v>
                </c:pt>
                <c:pt idx="1">
                  <c:v>7.83219E-2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1.3008799999999999E-2</c:v>
                </c:pt>
                <c:pt idx="1">
                  <c:v>4.3517699999999999E-2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0.7869874</c:v>
                </c:pt>
                <c:pt idx="1">
                  <c:v>0.70934370000000002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0.98561149999999997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0.98463109999999998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0.99181169999999996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0.99274050000000003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0.94507269999999999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0.939222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0.93566320000000003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0.94709770000000004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0.70893050000000002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0.68259800000000004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0.65260549999999995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0.68540540000000005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0.79891299999999998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0.76028200000000001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0.75305619999999995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0.76433119999999999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0.74325779999999997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0.70011670000000004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0.71825879999999998</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0.75236099999999995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0.69543149999999998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0.72600830000000005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0.70962959999999997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0.71210189999999995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0.83474579999999998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0.82171430000000001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0.76738609999999996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0.81742740000000003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0.90797550000000005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0.89618819999999999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0.89788730000000005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0.90780669999999997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0.82909089999999996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0.81989630000000002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0.8117702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0.81853960000000003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0.90465870000000004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0.88179669999999999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0.85643559999999996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0.88354699999999997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6.8842100000000003E-2</c:v>
                </c:pt>
                <c:pt idx="1">
                  <c:v>3.6584800000000001E-2</c:v>
                </c:pt>
                <c:pt idx="2">
                  <c:v>5.3681399999999997E-2</c:v>
                </c:pt>
                <c:pt idx="3">
                  <c:v>4.2153599999999999E-2</c:v>
                </c:pt>
                <c:pt idx="4">
                  <c:v>5.0124000000000002E-2</c:v>
                </c:pt>
                <c:pt idx="5">
                  <c:v>1.7763500000000002E-2</c:v>
                </c:pt>
                <c:pt idx="6">
                  <c:v>4.7700399999999997E-2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5.2190800000000002E-2</c:v>
                </c:pt>
                <c:pt idx="1">
                  <c:v>6.3585799999999998E-2</c:v>
                </c:pt>
                <c:pt idx="2">
                  <c:v>5.7195999999999997E-2</c:v>
                </c:pt>
                <c:pt idx="3">
                  <c:v>5.69816E-2</c:v>
                </c:pt>
                <c:pt idx="4">
                  <c:v>8.22079E-2</c:v>
                </c:pt>
                <c:pt idx="5">
                  <c:v>4.9852300000000002E-2</c:v>
                </c:pt>
                <c:pt idx="6">
                  <c:v>4.1144300000000002E-2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3.99131E-2</c:v>
                </c:pt>
                <c:pt idx="1">
                  <c:v>1.7481500000000001E-2</c:v>
                </c:pt>
                <c:pt idx="2">
                  <c:v>1.55633E-2</c:v>
                </c:pt>
                <c:pt idx="3">
                  <c:v>3.77988E-2</c:v>
                </c:pt>
                <c:pt idx="4">
                  <c:v>2.1042700000000001E-2</c:v>
                </c:pt>
                <c:pt idx="5">
                  <c:v>2.6368900000000001E-2</c:v>
                </c:pt>
                <c:pt idx="6">
                  <c:v>2.1841599999999999E-2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0.81947380000000003</c:v>
                </c:pt>
                <c:pt idx="1">
                  <c:v>0.71488050000000003</c:v>
                </c:pt>
                <c:pt idx="2">
                  <c:v>0.75523839999999998</c:v>
                </c:pt>
                <c:pt idx="3">
                  <c:v>0.76998889999999998</c:v>
                </c:pt>
                <c:pt idx="4">
                  <c:v>0.68831039999999999</c:v>
                </c:pt>
                <c:pt idx="5">
                  <c:v>0.86706360000000005</c:v>
                </c:pt>
                <c:pt idx="6">
                  <c:v>0.90053629999999996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0.89936439999999995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0.89722860000000004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0.88928569999999996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0.89823470000000005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0.87220839999999999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0.85983830000000006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0.84929580000000005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0.86674819999999997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0.85625549999999995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0.87622639999999996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0.81065089999999995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0.85674930000000005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0.85856080000000001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0.88248340000000003</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0.79787229999999998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0.82120579999999999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0.80658439999999998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0.78289470000000005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0.88498790000000005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0.89378239999999998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0.87815129999999997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0.87696019999999997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0.87581089999999995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0.86328870000000002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0.86159839999999999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0.85821599999999998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0.82576070000000001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0.81534459999999997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0.80289730000000004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0.8208955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0.8340708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0.79338839999999999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0.76391980000000004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3.4333900000000001E-2</c:v>
                </c:pt>
                <c:pt idx="1">
                  <c:v>1.03847E-2</c:v>
                </c:pt>
                <c:pt idx="2">
                  <c:v>4.4569400000000002E-2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4.4593000000000001E-2</c:v>
                </c:pt>
                <c:pt idx="1">
                  <c:v>5.9817299999999997E-2</c:v>
                </c:pt>
                <c:pt idx="2">
                  <c:v>0.1113266</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1.16197E-2</c:v>
                </c:pt>
                <c:pt idx="1">
                  <c:v>1.9048499999999999E-2</c:v>
                </c:pt>
                <c:pt idx="2">
                  <c:v>1.2655599999999999E-2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0.95597310000000002</c:v>
                </c:pt>
                <c:pt idx="1">
                  <c:v>0.81150489999999997</c:v>
                </c:pt>
                <c:pt idx="2">
                  <c:v>0.7487895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0.82714290000000001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0.84859580000000001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0.82387480000000002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0.82563620000000004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0.56782509999999997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0.55443319999999996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0.56318679999999999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0.58389259999999998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0.610541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0.59187619999999996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0.60944209999999999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0.62753040000000004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0.87084039999999996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0.87049080000000001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0.89182969999999995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0.90343010000000001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0.72591589999999995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0.72523360000000003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0.7068063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0.75032969999999999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0.75551710000000005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0.74642220000000004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0.74082460000000006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0.76206459999999998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0.34966589999999997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0.30836999999999998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0.34955750000000002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0.38353409999999999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0.18968460000000001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0.20097599999999999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0.20327719999999999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0.22315090000000001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0.50250899999999998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0.50440529999999995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0.48717949999999999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0.5132563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2.0357699999999999E-2</c:v>
                </c:pt>
                <c:pt idx="1">
                  <c:v>1.8668199999999999E-2</c:v>
                </c:pt>
                <c:pt idx="2">
                  <c:v>8.4595E-3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7.3133299999999998E-2</c:v>
                </c:pt>
                <c:pt idx="1">
                  <c:v>2.5529799999999998E-2</c:v>
                </c:pt>
                <c:pt idx="2">
                  <c:v>1.2319500000000001E-2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3.1435900000000003E-2</c:v>
                </c:pt>
                <c:pt idx="1">
                  <c:v>8.4706E-3</c:v>
                </c:pt>
                <c:pt idx="2">
                  <c:v>4.8459999999999996E-3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0.75258230000000004</c:v>
                </c:pt>
                <c:pt idx="1">
                  <c:v>0.94638259999999996</c:v>
                </c:pt>
                <c:pt idx="2">
                  <c:v>0.99215180000000003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0.58459740000000004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0.5577396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0.57196499999999995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0.57579190000000002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0.60381079999999998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0.59764090000000003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0.66535690000000003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0.66785289999999997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0.40510950000000001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0.40112599999999998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0.4002849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0.43774829999999998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0.89360819999999996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0.87911150000000005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0.90119249999999995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0.90359999999999996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0.92811569999999999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0.91134749999999998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0.91050070000000005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0.92603310000000005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0.65266389999999996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0.65193970000000001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0.67297300000000004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0.68812379999999995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0.80582520000000002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0.78748850000000004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0.82398450000000001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0.85137459999999998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9.0270042000000004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8.9127576000000008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8.9853322000000002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9.0968929000000003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2" formatCode="0">
                  <c:v>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37</c:v>
                </c:pt>
                <c:pt idx="1">
                  <c:v>49</c:v>
                </c:pt>
                <c:pt idx="2">
                  <c:v>55</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24</c:v>
                </c:pt>
                <c:pt idx="1">
                  <c:v>12</c:v>
                </c:pt>
                <c:pt idx="2">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7.3229000000000002E-3</c:v>
                </c:pt>
                <c:pt idx="1">
                  <c:v>1.5964800000000001E-2</c:v>
                </c:pt>
                <c:pt idx="2">
                  <c:v>1.8209300000000001E-2</c:v>
                </c:pt>
                <c:pt idx="3">
                  <c:v>3.0173200000000001E-2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5.4232299999999997E-2</c:v>
                </c:pt>
                <c:pt idx="1">
                  <c:v>5.5822799999999999E-2</c:v>
                </c:pt>
                <c:pt idx="2">
                  <c:v>4.4294699999999999E-2</c:v>
                </c:pt>
                <c:pt idx="3">
                  <c:v>7.8262600000000002E-2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8.5596000000000005E-3</c:v>
                </c:pt>
                <c:pt idx="1">
                  <c:v>2.2724100000000001E-2</c:v>
                </c:pt>
                <c:pt idx="2">
                  <c:v>1.10583E-2</c:v>
                </c:pt>
                <c:pt idx="3">
                  <c:v>2.7311999999999999E-2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0.84679669999999996</c:v>
                </c:pt>
                <c:pt idx="1">
                  <c:v>0.84022620000000003</c:v>
                </c:pt>
                <c:pt idx="2">
                  <c:v>0.86355029999999999</c:v>
                </c:pt>
                <c:pt idx="3">
                  <c:v>0.60493600000000003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2.80124E-2</c:v>
                </c:pt>
                <c:pt idx="1">
                  <c:v>1.92371E-2</c:v>
                </c:pt>
                <c:pt idx="2">
                  <c:v>2.3458900000000001E-2</c:v>
                </c:pt>
                <c:pt idx="3">
                  <c:v>2.7295300000000002E-2</c:v>
                </c:pt>
                <c:pt idx="4">
                  <c:v>1.6796999999999999E-2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4.8392499999999998E-2</c:v>
                </c:pt>
                <c:pt idx="1">
                  <c:v>7.10702E-2</c:v>
                </c:pt>
                <c:pt idx="2">
                  <c:v>4.8816699999999998E-2</c:v>
                </c:pt>
                <c:pt idx="3">
                  <c:v>7.6444999999999999E-2</c:v>
                </c:pt>
                <c:pt idx="4">
                  <c:v>9.9254999999999996E-2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1.9257799999999999E-2</c:v>
                </c:pt>
                <c:pt idx="1">
                  <c:v>1.20806E-2</c:v>
                </c:pt>
                <c:pt idx="2">
                  <c:v>6.8176E-3</c:v>
                </c:pt>
                <c:pt idx="3">
                  <c:v>3.0778799999999999E-2</c:v>
                </c:pt>
                <c:pt idx="4">
                  <c:v>3.4166999999999999E-3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0.76271659999999997</c:v>
                </c:pt>
                <c:pt idx="1">
                  <c:v>0.75110670000000002</c:v>
                </c:pt>
                <c:pt idx="2">
                  <c:v>0.90338419999999997</c:v>
                </c:pt>
                <c:pt idx="3">
                  <c:v>0.62945700000000004</c:v>
                </c:pt>
                <c:pt idx="4">
                  <c:v>0.58364680000000002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Devon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9508421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2,361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2,566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83142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772559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298821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562718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193343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708523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069013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59217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834657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158775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42940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95453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815494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219755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953841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489835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38635494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67870247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8470846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66915212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03903690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3166822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91816477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70526430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45270898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96297094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87745791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19614177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45981104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18404092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6078103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4675130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14155846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41050391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6143229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02369753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57053610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89962336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4131654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92415840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55279931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219277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39245075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33088516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73716820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70567276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65699964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28007531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00138850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58667879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95418557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15162782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39279844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87487087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28626835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06790472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30865148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2879955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11939714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76870857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37496417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30560512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99683" y="622300"/>
            <a:ext cx="267894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Devon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91555562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92973790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2299750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99628482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00962256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88455413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15250886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46375274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2149468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87182153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4759762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22428232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86452966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4731911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61884539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74028554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41538496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05438493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83823823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5948511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00945415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03167590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05454957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9548824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41856786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84948781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15383738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22478921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14171778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07655067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03695152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96933601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18746995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73559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Devon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41705151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677964208"/>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36667996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55477656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72758264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8577367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42789817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94253545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04209058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25901414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48365986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2667734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5345395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49213879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6675812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4854436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9043556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03008941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5249271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61871419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823494506"/>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690539988"/>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049360170"/>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427971283"/>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104306143"/>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170661816"/>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254550225"/>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696386136"/>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275011198"/>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501613118"/>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562327341"/>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793349698"/>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419001940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912347498"/>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65325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047374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140573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53619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61103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609839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969760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363092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970195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65899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42873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917183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226197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162540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95875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936690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400006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607380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92667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99933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002541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5680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672441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350775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356949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813237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010312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403268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15797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37348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861798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772613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407338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366548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755726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124671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257726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611429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432359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721299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248367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268990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540771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377365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378128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906191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153754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52556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023156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673438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799796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976524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583055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66961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113725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402333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548915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815980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62911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232089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785651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9769658"/>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443543511"/>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RH8</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Devon University Healthcare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RA9</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Torbay and South Devon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RK9</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Plymouth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2,566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4,323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6763995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82354076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2,566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49545023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2,566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99683" y="622300"/>
            <a:ext cx="2678940" cy="276999"/>
          </a:xfrm>
          <a:prstGeom prst="rect">
            <a:avLst/>
          </a:prstGeom>
          <a:noFill/>
        </p:spPr>
        <p:txBody>
          <a:bodyPr wrap="none" rtlCol="0">
            <a:spAutoFit/>
          </a:bodyPr>
          <a:lstStyle/>
          <a:p>
            <a:pPr algn="r"/>
            <a:r>
              <a:rPr lang="en-GB" sz="1200" b="1">
                <a:solidFill>
                  <a:srgbClr val="336E9F"/>
                </a:solidFill>
                <a:latin typeface="Arial"/>
                <a:cs typeface="Arial"/>
              </a:rPr>
              <a:t>NHS Devon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25565</Words>
  <Application>Microsoft Office PowerPoint</Application>
  <PresentationFormat>Custom</PresentationFormat>
  <Paragraphs>6493</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