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3.6613600000000003E-2</c:v>
                </c:pt>
                <c:pt idx="1">
                  <c:v>4.5037899999999999E-2</c:v>
                </c:pt>
                <c:pt idx="2">
                  <c:v>1.36918E-2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5.3970700000000003E-2</c:v>
                </c:pt>
                <c:pt idx="1">
                  <c:v>7.4720400000000006E-2</c:v>
                </c:pt>
                <c:pt idx="2">
                  <c:v>2.70858E-2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7.7567000000000001E-3</c:v>
                </c:pt>
                <c:pt idx="1">
                  <c:v>1.06882E-2</c:v>
                </c:pt>
                <c:pt idx="2">
                  <c:v>5.9277000000000002E-3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0.93052469999999998</c:v>
                </c:pt>
                <c:pt idx="1">
                  <c:v>0.84577119999999995</c:v>
                </c:pt>
                <c:pt idx="2">
                  <c:v>0.96227180000000001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1.41651E-2</c:v>
                </c:pt>
                <c:pt idx="1">
                  <c:v>2.9589999999999998E-3</c:v>
                </c:pt>
                <c:pt idx="2">
                  <c:v>3.3229000000000002E-3</c:v>
                </c:pt>
                <c:pt idx="3">
                  <c:v>3.2107799999999999E-2</c:v>
                </c:pt>
                <c:pt idx="4">
                  <c:v>5.2754000000000002E-2</c:v>
                </c:pt>
                <c:pt idx="5">
                  <c:v>2.03476E-2</c:v>
                </c:pt>
                <c:pt idx="6">
                  <c:v>1.8196500000000001E-2</c:v>
                </c:pt>
                <c:pt idx="7">
                  <c:v>1.285E-2</c:v>
                </c:pt>
                <c:pt idx="8">
                  <c:v>2.5820200000000001E-2</c:v>
                </c:pt>
                <c:pt idx="9">
                  <c:v>1.9881699999999999E-2</c:v>
                </c:pt>
                <c:pt idx="10">
                  <c:v>6.8083400000000002E-2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4.46871E-2</c:v>
                </c:pt>
                <c:pt idx="1">
                  <c:v>5.1952499999999999E-2</c:v>
                </c:pt>
                <c:pt idx="2">
                  <c:v>6.6420999999999994E-2</c:v>
                </c:pt>
                <c:pt idx="3">
                  <c:v>0.1114826</c:v>
                </c:pt>
                <c:pt idx="4">
                  <c:v>9.4296000000000005E-2</c:v>
                </c:pt>
                <c:pt idx="5">
                  <c:v>5.1123200000000001E-2</c:v>
                </c:pt>
                <c:pt idx="6">
                  <c:v>5.7741099999999997E-2</c:v>
                </c:pt>
                <c:pt idx="7">
                  <c:v>7.6092099999999996E-2</c:v>
                </c:pt>
                <c:pt idx="8">
                  <c:v>0.1176417</c:v>
                </c:pt>
                <c:pt idx="9">
                  <c:v>0.1012209</c:v>
                </c:pt>
                <c:pt idx="10">
                  <c:v>0.12772500000000001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1.853E-3</c:v>
                </c:pt>
                <c:pt idx="1">
                  <c:v>3.4067800000000002E-2</c:v>
                </c:pt>
                <c:pt idx="2">
                  <c:v>7.6245999999999996E-3</c:v>
                </c:pt>
                <c:pt idx="3">
                  <c:v>1.9246800000000001E-2</c:v>
                </c:pt>
                <c:pt idx="4">
                  <c:v>8.6505799999999994E-2</c:v>
                </c:pt>
                <c:pt idx="5">
                  <c:v>9.8229999999999997E-4</c:v>
                </c:pt>
                <c:pt idx="6">
                  <c:v>1.9665999999999999E-2</c:v>
                </c:pt>
                <c:pt idx="7">
                  <c:v>1.90893E-2</c:v>
                </c:pt>
                <c:pt idx="8">
                  <c:v>1.93212E-2</c:v>
                </c:pt>
                <c:pt idx="9">
                  <c:v>1.90349E-2</c:v>
                </c:pt>
                <c:pt idx="10">
                  <c:v>1.5955E-2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0.91421390000000002</c:v>
                </c:pt>
                <c:pt idx="1">
                  <c:v>0.86190610000000001</c:v>
                </c:pt>
                <c:pt idx="2">
                  <c:v>0.9156318</c:v>
                </c:pt>
                <c:pt idx="3">
                  <c:v>0.80557389999999995</c:v>
                </c:pt>
                <c:pt idx="4">
                  <c:v>0.86015399999999997</c:v>
                </c:pt>
                <c:pt idx="5">
                  <c:v>0.86424400000000001</c:v>
                </c:pt>
                <c:pt idx="6">
                  <c:v>0.82440910000000001</c:v>
                </c:pt>
                <c:pt idx="7">
                  <c:v>0.86993520000000002</c:v>
                </c:pt>
                <c:pt idx="8">
                  <c:v>0.7842519</c:v>
                </c:pt>
                <c:pt idx="9">
                  <c:v>0.82955029999999996</c:v>
                </c:pt>
                <c:pt idx="10">
                  <c:v>0.69329209999999997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3.6057199999999998E-2</c:v>
                </c:pt>
                <c:pt idx="1">
                  <c:v>3.7616200000000002E-2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5.7571200000000003E-2</c:v>
                </c:pt>
                <c:pt idx="1">
                  <c:v>7.41864E-2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1.8800299999999999E-2</c:v>
                </c:pt>
                <c:pt idx="1">
                  <c:v>3.18523E-2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0.86833300000000002</c:v>
                </c:pt>
                <c:pt idx="1">
                  <c:v>0.80630760000000001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4.5648800000000003E-2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0.2798022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3.1179999999999999E-2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8.8940251999999997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5.6569999999999997E-3</c:v>
                </c:pt>
                <c:pt idx="1">
                  <c:v>1.7250100000000001E-2</c:v>
                </c:pt>
                <c:pt idx="2">
                  <c:v>2.88279E-2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4.9352100000000003E-2</c:v>
                </c:pt>
                <c:pt idx="1">
                  <c:v>5.3966500000000001E-2</c:v>
                </c:pt>
                <c:pt idx="2">
                  <c:v>0.16328980000000001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2.0826999999999998E-3</c:v>
                </c:pt>
                <c:pt idx="1">
                  <c:v>7.2804999999999996E-3</c:v>
                </c:pt>
                <c:pt idx="2">
                  <c:v>6.7791400000000002E-2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0.89913330000000002</c:v>
                </c:pt>
                <c:pt idx="1">
                  <c:v>0.86469169999999995</c:v>
                </c:pt>
                <c:pt idx="2">
                  <c:v>0.3864534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9.1517999999999999E-3</c:v>
                </c:pt>
                <c:pt idx="1">
                  <c:v>1.28466E-2</c:v>
                </c:pt>
                <c:pt idx="2">
                  <c:v>1.0637999999999999E-3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0.14654130000000001</c:v>
                </c:pt>
                <c:pt idx="1">
                  <c:v>7.0803500000000005E-2</c:v>
                </c:pt>
                <c:pt idx="2">
                  <c:v>0.1003093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2.4917100000000001E-2</c:v>
                </c:pt>
                <c:pt idx="1">
                  <c:v>2.73329E-2</c:v>
                </c:pt>
                <c:pt idx="2">
                  <c:v>1.33513E-2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0.31440750000000001</c:v>
                </c:pt>
                <c:pt idx="1">
                  <c:v>0.79141430000000001</c:v>
                </c:pt>
                <c:pt idx="2">
                  <c:v>0.66119689999999998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3.45653E-2</c:v>
                </c:pt>
                <c:pt idx="1">
                  <c:v>2.8018899999999999E-2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0.1089387</c:v>
                </c:pt>
                <c:pt idx="1">
                  <c:v>5.5690499999999997E-2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2.6753900000000001E-2</c:v>
                </c:pt>
                <c:pt idx="1">
                  <c:v>2.1933999999999999E-2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0.47364689999999998</c:v>
                </c:pt>
                <c:pt idx="1">
                  <c:v>0.2806688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3.5183600000000002E-2</c:v>
                </c:pt>
                <c:pt idx="1">
                  <c:v>1.0604799999999999E-2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7.9659599999999997E-2</c:v>
                </c:pt>
                <c:pt idx="1">
                  <c:v>0.1413153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2.1639800000000001E-2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0.3954993</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0.63526199999999999</c:v>
                </c:pt>
                <c:pt idx="1">
                  <c:v>0.5380336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0.7709336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0.75645759999999995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0.75771319999999998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0.8495298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0.85755530000000002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0.84935300000000002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0.93516480000000002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0.93554879999999996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0.92130520000000005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0.93220340000000002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5.18956E-2</c:v>
                </c:pt>
                <c:pt idx="1">
                  <c:v>2.0916500000000001E-2</c:v>
                </c:pt>
                <c:pt idx="2">
                  <c:v>1.8226099999999999E-2</c:v>
                </c:pt>
                <c:pt idx="3">
                  <c:v>8.5789000000000004E-3</c:v>
                </c:pt>
                <c:pt idx="4">
                  <c:v>1.8924099999999999E-2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5.7809199999999998E-2</c:v>
                </c:pt>
                <c:pt idx="1">
                  <c:v>5.6635499999999998E-2</c:v>
                </c:pt>
                <c:pt idx="2">
                  <c:v>5.4313800000000002E-2</c:v>
                </c:pt>
                <c:pt idx="3">
                  <c:v>4.7432799999999997E-2</c:v>
                </c:pt>
                <c:pt idx="4">
                  <c:v>6.2769599999999995E-2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1.16629E-2</c:v>
                </c:pt>
                <c:pt idx="1">
                  <c:v>2.49745E-2</c:v>
                </c:pt>
                <c:pt idx="2">
                  <c:v>2.20074E-2</c:v>
                </c:pt>
                <c:pt idx="3">
                  <c:v>2.7063E-3</c:v>
                </c:pt>
                <c:pt idx="4">
                  <c:v>1.6339900000000001E-2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0.86293949999999997</c:v>
                </c:pt>
                <c:pt idx="1">
                  <c:v>0.75349869999999997</c:v>
                </c:pt>
                <c:pt idx="2">
                  <c:v>0.78831549999999995</c:v>
                </c:pt>
                <c:pt idx="3">
                  <c:v>0.88214230000000005</c:v>
                </c:pt>
                <c:pt idx="4">
                  <c:v>0.86592999999999998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0.68398879999999995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0.6688482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0.69093079999999996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0.6764019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0.76851849999999999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0.7843137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0.75394320000000004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0.81209149999999997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0.76465280000000002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0.80653269999999999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0.78125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0.78783150000000002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0.75203620000000004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0.77600670000000005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0.7810047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0.75507020000000002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0.77568329999999996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0.83377080000000003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0.84046050000000005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0.86240790000000001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0.94461859999999997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0.95598090000000002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0.95412839999999999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0.94869490000000001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0.79685859999999997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0.79484730000000003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0.7908676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0.80090090000000003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0.96763390000000005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0.968032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0.96730769999999999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0.96178940000000002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0.89264880000000002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0.87089950000000005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0.88606309999999999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0.8483366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0.89809519999999998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0.92530760000000001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0.9172131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0.93128540000000004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6.6359000000000001E-3</c:v>
                </c:pt>
                <c:pt idx="1">
                  <c:v>1.7344600000000002E-2</c:v>
                </c:pt>
                <c:pt idx="2">
                  <c:v>8.0627299999999999E-2</c:v>
                </c:pt>
                <c:pt idx="3">
                  <c:v>1.4449699999999999E-2</c:v>
                </c:pt>
                <c:pt idx="4">
                  <c:v>4.0683999999999998E-3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3.7224500000000001E-2</c:v>
                </c:pt>
                <c:pt idx="1">
                  <c:v>5.3794799999999997E-2</c:v>
                </c:pt>
                <c:pt idx="2">
                  <c:v>5.8852300000000003E-2</c:v>
                </c:pt>
                <c:pt idx="3">
                  <c:v>6.0433899999999999E-2</c:v>
                </c:pt>
                <c:pt idx="4">
                  <c:v>3.0449199999999999E-2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8.7850000000000005E-4</c:v>
                </c:pt>
                <c:pt idx="1">
                  <c:v>5.3914000000000002E-3</c:v>
                </c:pt>
                <c:pt idx="2">
                  <c:v>2.3300000000000001E-2</c:v>
                </c:pt>
                <c:pt idx="3">
                  <c:v>3.9784E-3</c:v>
                </c:pt>
                <c:pt idx="4">
                  <c:v>5.4668E-3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0.93237709999999996</c:v>
                </c:pt>
                <c:pt idx="1">
                  <c:v>0.85850789999999999</c:v>
                </c:pt>
                <c:pt idx="2">
                  <c:v>0.75631720000000002</c:v>
                </c:pt>
                <c:pt idx="3">
                  <c:v>0.79793979999999998</c:v>
                </c:pt>
                <c:pt idx="4">
                  <c:v>0.94949790000000001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0.85670729999999995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0.86572769999999999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0.86302599999999996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0.86500889999999997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0.86088529999999996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0.8864592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0.87902590000000003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0.88015560000000004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0.73599999999999999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0.74954299999999996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0.72977619999999999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0.71696499999999996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0.57680719999999996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0.57374630000000004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0.78516900000000001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0.82675650000000001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0.82224249999999999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0.81340120000000005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0.79776179999999997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0.7970102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0.83809520000000004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0.84765279999999998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0.82547559999999998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0.84318559999999998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0.66543439999999998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0.67292640000000004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0.72334290000000001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0.70529330000000001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0.7622951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0.7706577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0.75707550000000001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0.76465989999999995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0.88644259999999997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0.90602660000000002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0.92054789999999997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1.84554E-2</c:v>
                </c:pt>
                <c:pt idx="1">
                  <c:v>1.98143E-2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6.4994099999999999E-2</c:v>
                </c:pt>
                <c:pt idx="1">
                  <c:v>9.0533799999999998E-2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2.9037999999999998E-3</c:v>
                </c:pt>
                <c:pt idx="1">
                  <c:v>3.7411800000000002E-2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0.79872149999999997</c:v>
                </c:pt>
                <c:pt idx="1">
                  <c:v>0.66986699999999999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0.98666670000000001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0.98792760000000002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0.99051230000000001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0.99029129999999999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0.94373870000000004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0.92878340000000004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0.92481199999999997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0.64341090000000001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0.68043089999999995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0.70389170000000001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0.66953530000000006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0.74904939999999998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0.75903609999999999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0.78629689999999997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0.7664474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0.70881229999999995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0.70567990000000003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0.73202610000000001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0.66612380000000004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0.68536589999999997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0.6989474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0.75425330000000002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0.67362429999999995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0.79664179999999996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0.77551020000000004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0.7866242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0.78119939999999999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0.90369180000000005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0.92271289999999995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0.92977100000000001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0.91348969999999996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0.79753339999999995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0.80691639999999998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0.80265489999999995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0.80368099999999998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0.88380950000000003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0.87826090000000001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0.91625619999999997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0.86733000000000005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6.2319300000000001E-2</c:v>
                </c:pt>
                <c:pt idx="1">
                  <c:v>2.9575199999999999E-2</c:v>
                </c:pt>
                <c:pt idx="2">
                  <c:v>4.6650900000000002E-2</c:v>
                </c:pt>
                <c:pt idx="3">
                  <c:v>3.5378E-2</c:v>
                </c:pt>
                <c:pt idx="4">
                  <c:v>4.38751E-2</c:v>
                </c:pt>
                <c:pt idx="5">
                  <c:v>1.1635E-2</c:v>
                </c:pt>
                <c:pt idx="6">
                  <c:v>4.2550699999999997E-2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6.5236299999999997E-2</c:v>
                </c:pt>
                <c:pt idx="1">
                  <c:v>7.7604999999999993E-2</c:v>
                </c:pt>
                <c:pt idx="2">
                  <c:v>7.1257100000000004E-2</c:v>
                </c:pt>
                <c:pt idx="3">
                  <c:v>7.0532899999999996E-2</c:v>
                </c:pt>
                <c:pt idx="4">
                  <c:v>9.4705700000000004E-2</c:v>
                </c:pt>
                <c:pt idx="5">
                  <c:v>6.2109299999999999E-2</c:v>
                </c:pt>
                <c:pt idx="6">
                  <c:v>5.1443799999999998E-2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3.3390299999999998E-2</c:v>
                </c:pt>
                <c:pt idx="1">
                  <c:v>1.0471899999999999E-2</c:v>
                </c:pt>
                <c:pt idx="2">
                  <c:v>8.5327000000000007E-3</c:v>
                </c:pt>
                <c:pt idx="3">
                  <c:v>3.1023100000000001E-2</c:v>
                </c:pt>
                <c:pt idx="4">
                  <c:v>1.4793799999999999E-2</c:v>
                </c:pt>
                <c:pt idx="5">
                  <c:v>2.0240399999999999E-2</c:v>
                </c:pt>
                <c:pt idx="6">
                  <c:v>1.6691899999999999E-2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0.78890939999999998</c:v>
                </c:pt>
                <c:pt idx="1">
                  <c:v>0.68367279999999997</c:v>
                </c:pt>
                <c:pt idx="2">
                  <c:v>0.67128710000000003</c:v>
                </c:pt>
                <c:pt idx="3">
                  <c:v>0.77727420000000003</c:v>
                </c:pt>
                <c:pt idx="4">
                  <c:v>0.67904980000000004</c:v>
                </c:pt>
                <c:pt idx="5">
                  <c:v>0.85402069999999997</c:v>
                </c:pt>
                <c:pt idx="6">
                  <c:v>0.89957399999999998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0.8836773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0.89437820000000001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0.89337639999999996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0.89448050000000001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0.84967320000000002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0.85399999999999998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0.88268159999999996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0.85009489999999999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0.88717159999999995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0.86329869999999997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0.79432619999999998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0.84239129999999995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0.8583691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0.79245279999999996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0.78037380000000001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0.79396979999999995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0.90331490000000003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0.92711370000000004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0.91477269999999999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0.86006830000000001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0.86286589999999996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0.84962409999999999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0.85944359999999997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0.7698043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0.69151669999999998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0.70285710000000001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0.68810289999999996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0.79558010000000001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0.82832620000000001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0.74766359999999998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0.77386929999999998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3.1677200000000003E-2</c:v>
                </c:pt>
                <c:pt idx="1">
                  <c:v>6.3416999999999996E-3</c:v>
                </c:pt>
                <c:pt idx="2">
                  <c:v>4.0554600000000003E-2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4.9906499999999999E-2</c:v>
                </c:pt>
                <c:pt idx="1">
                  <c:v>6.7903099999999994E-2</c:v>
                </c:pt>
                <c:pt idx="2">
                  <c:v>0.11935610000000001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8.9630000000000005E-3</c:v>
                </c:pt>
                <c:pt idx="1">
                  <c:v>1.5005599999999999E-2</c:v>
                </c:pt>
                <c:pt idx="2">
                  <c:v>8.6409E-3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0.92159489999999999</c:v>
                </c:pt>
                <c:pt idx="1">
                  <c:v>0.76832230000000001</c:v>
                </c:pt>
                <c:pt idx="2">
                  <c:v>0.70464689999999996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0.88695650000000004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0.80542990000000003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0.82169389999999998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0.52650600000000003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0.53606030000000005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0.56517410000000001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0.52796860000000001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0.59465020000000002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0.61296300000000004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0.60629920000000004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0.58828599999999998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0.85050250000000005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0.86004510000000001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0.87072649999999996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0.87301589999999996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0.69364749999999997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0.70230409999999999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0.72275500000000004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0.6999147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0.74106280000000002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0.76578950000000001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0.76357560000000002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0.75203920000000002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0.3649289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0.34749029999999997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0.33073930000000001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0.31343280000000001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0.19274810000000001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0.233653</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0.26578069999999998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0.27543420000000002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0.41215109999999999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0.43382349999999997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0.46592489999999998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0.47167330000000002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1.6320500000000002E-2</c:v>
                </c:pt>
                <c:pt idx="1">
                  <c:v>1.31716E-2</c:v>
                </c:pt>
                <c:pt idx="2">
                  <c:v>5.6087999999999997E-3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8.1207699999999994E-2</c:v>
                </c:pt>
                <c:pt idx="1">
                  <c:v>3.6523E-2</c:v>
                </c:pt>
                <c:pt idx="2">
                  <c:v>1.8021100000000002E-2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2.7398700000000002E-2</c:v>
                </c:pt>
                <c:pt idx="1">
                  <c:v>2.9740000000000001E-3</c:v>
                </c:pt>
                <c:pt idx="2">
                  <c:v>1.9951999999999999E-3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0.71839739999999996</c:v>
                </c:pt>
                <c:pt idx="1">
                  <c:v>0.92647849999999998</c:v>
                </c:pt>
                <c:pt idx="2">
                  <c:v>0.99056089999999997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0.56846470000000004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0.51626019999999995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0.53682169999999996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0.56657219999999997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0.60815819999999998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0.62359549999999997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0.63048249999999995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0.38602330000000001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0.35410330000000001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0.40287770000000001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0.3816156</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0.87087910000000002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0.86751049999999996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0.87747039999999998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0.8636722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0.89718799999999999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0.90632699999999999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0.63484490000000005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0.64802630000000006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0.63866400000000001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0.65527639999999998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0.78893440000000004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0.80219779999999996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0.78021980000000002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0.79074069999999996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8.9624413000000001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8.9499999999999993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8.9325203000000002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8.9034593999999991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6</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47</c:v>
                </c:pt>
                <c:pt idx="1">
                  <c:v>51</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14</c:v>
                </c:pt>
                <c:pt idx="1">
                  <c:v>4</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3.5533000000000001E-3</c:v>
                </c:pt>
                <c:pt idx="1">
                  <c:v>1.2030000000000001E-2</c:v>
                </c:pt>
                <c:pt idx="2">
                  <c:v>1.38911E-2</c:v>
                </c:pt>
                <c:pt idx="3">
                  <c:v>2.2771E-2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6.1771399999999997E-2</c:v>
                </c:pt>
                <c:pt idx="1">
                  <c:v>6.3692399999999996E-2</c:v>
                </c:pt>
                <c:pt idx="2">
                  <c:v>5.2931199999999998E-2</c:v>
                </c:pt>
                <c:pt idx="3">
                  <c:v>9.3066899999999994E-2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4.7901000000000003E-3</c:v>
                </c:pt>
                <c:pt idx="1">
                  <c:v>1.8789299999999998E-2</c:v>
                </c:pt>
                <c:pt idx="2">
                  <c:v>6.7400999999999997E-3</c:v>
                </c:pt>
                <c:pt idx="3">
                  <c:v>1.9909799999999998E-2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0.84262769999999998</c:v>
                </c:pt>
                <c:pt idx="1">
                  <c:v>0.79888000000000003</c:v>
                </c:pt>
                <c:pt idx="2">
                  <c:v>0.87023070000000002</c:v>
                </c:pt>
                <c:pt idx="3">
                  <c:v>0.58004979999999995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2.2657199999999999E-2</c:v>
                </c:pt>
                <c:pt idx="1">
                  <c:v>1.4894599999999999E-2</c:v>
                </c:pt>
                <c:pt idx="2">
                  <c:v>1.9366600000000001E-2</c:v>
                </c:pt>
                <c:pt idx="3">
                  <c:v>2.2654299999999999E-2</c:v>
                </c:pt>
                <c:pt idx="4">
                  <c:v>1.25363E-2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5.91029E-2</c:v>
                </c:pt>
                <c:pt idx="1">
                  <c:v>7.9755400000000004E-2</c:v>
                </c:pt>
                <c:pt idx="2">
                  <c:v>5.7001400000000001E-2</c:v>
                </c:pt>
                <c:pt idx="3">
                  <c:v>8.5727100000000001E-2</c:v>
                </c:pt>
                <c:pt idx="4">
                  <c:v>0.10777630000000001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1.3902599999999999E-2</c:v>
                </c:pt>
                <c:pt idx="1">
                  <c:v>7.7380000000000001E-3</c:v>
                </c:pt>
                <c:pt idx="2">
                  <c:v>2.7252000000000001E-3</c:v>
                </c:pt>
                <c:pt idx="3">
                  <c:v>2.6137799999999999E-2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0.390046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0.75685190000000002</c:v>
                </c:pt>
                <c:pt idx="1">
                  <c:v>0.70344790000000001</c:v>
                </c:pt>
                <c:pt idx="2">
                  <c:v>0.87219089999999999</c:v>
                </c:pt>
                <c:pt idx="3">
                  <c:v>0.59785279999999996</c:v>
                </c:pt>
                <c:pt idx="4">
                  <c:v>0.53673680000000001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Derby and Derbyshire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92382093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1,151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1,294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308519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222902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028416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560180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799624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832492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297381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094117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780686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693356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16375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5818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599991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982716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293461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60670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0592488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424902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5957335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7401515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81833170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23681821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0948285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2265439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05055876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9082252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25970337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48952515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67545707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4140422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0053096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6548133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88724645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1459752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51881565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48439741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30026410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6466415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85584542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39643416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40464772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15048912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771961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736129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14049391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96879209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4048849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97198092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37508982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57146996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3050433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87078632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28404611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59313889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9000565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67249613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6699177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13629306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92946650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3425668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6541456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14537324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72773" y="622300"/>
            <a:ext cx="380585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Derby and Derbyshire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51958567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62578615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079290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6410090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90552300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87241274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52149733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5329460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3065404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09567761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10238538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4635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1413534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13700416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6639425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89629735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8066150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84590620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72259766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3078656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40736290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85216688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44220203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25878673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4056853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42985661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2874694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64202369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60883253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110395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47767232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0597742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8448129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51278824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9935768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19617109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57398479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7070820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3331438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1454112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31049972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25686183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365677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5287279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8454447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3860885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99552726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1603313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81925296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08378540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03135852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82496390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8602173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90904978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1530367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56051075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45238136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8036814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299603814"/>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837824738"/>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636931280"/>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35104120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144024777"/>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53064563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913673118"/>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909083019"/>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88411252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055894307"/>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095400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783498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590297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39127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14337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277045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875245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628004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485385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157867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5623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02646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79546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122263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471719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95841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623595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296296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677954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01515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119781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700609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966652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488902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113923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365753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668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265037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80322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285318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808106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622648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697471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101153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48042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780232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118500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628890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814873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849335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623771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440056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417533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197196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583909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67939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791471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798254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8285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479690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769520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708892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075108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6644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19208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118777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37307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5423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07930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822741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05115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5548110"/>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740967037"/>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RFS</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Chesterfield Royal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Derby and Burton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1,294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2,556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64252087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91837784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6719078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NHS Derby and Derbyshire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25366</Words>
  <Application>Microsoft Office PowerPoint</Application>
  <PresentationFormat>Custom</PresentationFormat>
  <Paragraphs>6427</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