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3.5653400000000002E-2</c:v>
                </c:pt>
                <c:pt idx="1">
                  <c:v>4.4095799999999997E-2</c:v>
                </c:pt>
                <c:pt idx="2">
                  <c:v>1.28056E-2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5.5891200000000002E-2</c:v>
                </c:pt>
                <c:pt idx="1">
                  <c:v>7.6604500000000006E-2</c:v>
                </c:pt>
                <c:pt idx="2">
                  <c:v>2.8858200000000001E-2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6.7964999999999996E-3</c:v>
                </c:pt>
                <c:pt idx="1">
                  <c:v>9.7462E-3</c:v>
                </c:pt>
                <c:pt idx="2">
                  <c:v>5.0415E-3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0.9364363</c:v>
                </c:pt>
                <c:pt idx="1">
                  <c:v>0.86080250000000003</c:v>
                </c:pt>
                <c:pt idx="2">
                  <c:v>0.9613429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0.83132689999999998</c:v>
                </c:pt>
                <c:pt idx="2">
                  <c:v>0.84920649999999998</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1.18511E-2</c:v>
                </c:pt>
                <c:pt idx="1">
                  <c:v>0</c:v>
                </c:pt>
                <c:pt idx="2">
                  <c:v>0</c:v>
                </c:pt>
                <c:pt idx="3">
                  <c:v>2.7182600000000001E-2</c:v>
                </c:pt>
                <c:pt idx="4">
                  <c:v>4.67015E-2</c:v>
                </c:pt>
                <c:pt idx="5">
                  <c:v>1.7761099999999998E-2</c:v>
                </c:pt>
                <c:pt idx="6">
                  <c:v>1.4746799999999999E-2</c:v>
                </c:pt>
                <c:pt idx="7">
                  <c:v>9.1824000000000003E-3</c:v>
                </c:pt>
                <c:pt idx="8">
                  <c:v>2.13717E-2</c:v>
                </c:pt>
                <c:pt idx="9">
                  <c:v>1.3070099999999999E-2</c:v>
                </c:pt>
                <c:pt idx="10">
                  <c:v>6.7205600000000004E-2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4.9315199999999997E-2</c:v>
                </c:pt>
                <c:pt idx="1">
                  <c:v>5.8536299999999999E-2</c:v>
                </c:pt>
                <c:pt idx="2">
                  <c:v>7.3431200000000002E-2</c:v>
                </c:pt>
                <c:pt idx="3">
                  <c:v>0.121333</c:v>
                </c:pt>
                <c:pt idx="4">
                  <c:v>0.10640090000000001</c:v>
                </c:pt>
                <c:pt idx="5">
                  <c:v>5.6296199999999998E-2</c:v>
                </c:pt>
                <c:pt idx="6">
                  <c:v>6.4640600000000006E-2</c:v>
                </c:pt>
                <c:pt idx="7">
                  <c:v>8.3427299999999996E-2</c:v>
                </c:pt>
                <c:pt idx="8">
                  <c:v>0.12653880000000001</c:v>
                </c:pt>
                <c:pt idx="9">
                  <c:v>0.1148441</c:v>
                </c:pt>
                <c:pt idx="10">
                  <c:v>0.1294805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3.0775799999999999E-2</c:v>
                </c:pt>
                <c:pt idx="2">
                  <c:v>4.1194999999999999E-3</c:v>
                </c:pt>
                <c:pt idx="3">
                  <c:v>1.43216E-2</c:v>
                </c:pt>
                <c:pt idx="4">
                  <c:v>8.0453300000000005E-2</c:v>
                </c:pt>
                <c:pt idx="5">
                  <c:v>0</c:v>
                </c:pt>
                <c:pt idx="6">
                  <c:v>1.6216299999999999E-2</c:v>
                </c:pt>
                <c:pt idx="7">
                  <c:v>1.54217E-2</c:v>
                </c:pt>
                <c:pt idx="8">
                  <c:v>1.4872700000000001E-2</c:v>
                </c:pt>
                <c:pt idx="9">
                  <c:v>1.22232E-2</c:v>
                </c:pt>
                <c:pt idx="10">
                  <c:v>1.5077200000000001E-2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7.3636699999999999E-2</c:v>
                </c:pt>
                <c:pt idx="1">
                  <c:v>7.9360899999999998E-2</c:v>
                </c:pt>
                <c:pt idx="2">
                  <c:v>7.3242799999999997E-2</c:v>
                </c:pt>
                <c:pt idx="3">
                  <c:v>0.126612</c:v>
                </c:pt>
                <c:pt idx="4">
                  <c:v>2.69789E-2</c:v>
                </c:pt>
                <c:pt idx="5">
                  <c:v>0.1037093</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0.90200530000000001</c:v>
                </c:pt>
                <c:pt idx="1">
                  <c:v>0.89153000000000004</c:v>
                </c:pt>
                <c:pt idx="2">
                  <c:v>0.89861029999999997</c:v>
                </c:pt>
                <c:pt idx="3">
                  <c:v>0.83478589999999997</c:v>
                </c:pt>
                <c:pt idx="4">
                  <c:v>0.87191969999999996</c:v>
                </c:pt>
                <c:pt idx="5">
                  <c:v>0.88120860000000001</c:v>
                </c:pt>
                <c:pt idx="6">
                  <c:v>0.85714429999999997</c:v>
                </c:pt>
                <c:pt idx="7">
                  <c:v>0.85786280000000004</c:v>
                </c:pt>
                <c:pt idx="8">
                  <c:v>0.77116479999999998</c:v>
                </c:pt>
                <c:pt idx="9">
                  <c:v>0.83813760000000004</c:v>
                </c:pt>
                <c:pt idx="10">
                  <c:v>0.8622628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3.2406600000000001E-2</c:v>
                </c:pt>
                <c:pt idx="1">
                  <c:v>3.5796399999999999E-2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6.4872399999999997E-2</c:v>
                </c:pt>
                <c:pt idx="1">
                  <c:v>7.7826099999999995E-2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1.51497E-2</c:v>
                </c:pt>
                <c:pt idx="1">
                  <c:v>3.0032400000000001E-2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0.8862527</c:v>
                </c:pt>
                <c:pt idx="1">
                  <c:v>0.80745259999999996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4.0819899999999999E-2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0.28946</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2.6351099999999999E-2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9.0512996999999995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4.5347E-3</c:v>
                </c:pt>
                <c:pt idx="1">
                  <c:v>1.5914899999999999E-2</c:v>
                </c:pt>
                <c:pt idx="2">
                  <c:v>2.7446399999999999E-2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5.1596799999999998E-2</c:v>
                </c:pt>
                <c:pt idx="1">
                  <c:v>5.6637E-2</c:v>
                </c:pt>
                <c:pt idx="2">
                  <c:v>0.1660528</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9.6029999999999998E-4</c:v>
                </c:pt>
                <c:pt idx="1">
                  <c:v>5.9452000000000003E-3</c:v>
                </c:pt>
                <c:pt idx="2">
                  <c:v>6.6409899999999994E-2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0.92715860000000005</c:v>
                </c:pt>
                <c:pt idx="1">
                  <c:v>0.89999490000000004</c:v>
                </c:pt>
                <c:pt idx="2">
                  <c:v>0.4238691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0.59676499999999999</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2.6051999999999998E-3</c:v>
                </c:pt>
                <c:pt idx="1">
                  <c:v>9.9457E-3</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0.15963450000000001</c:v>
                </c:pt>
                <c:pt idx="1">
                  <c:v>7.6605300000000001E-2</c:v>
                </c:pt>
                <c:pt idx="2">
                  <c:v>0.10388600000000001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1.8370500000000001E-2</c:v>
                </c:pt>
                <c:pt idx="1">
                  <c:v>2.4431899999999999E-2</c:v>
                </c:pt>
                <c:pt idx="2">
                  <c:v>1.1563E-2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0.3906268</c:v>
                </c:pt>
                <c:pt idx="1">
                  <c:v>0.82017810000000002</c:v>
                </c:pt>
                <c:pt idx="2">
                  <c:v>0.67419379999999995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3.1736599999999997E-2</c:v>
                </c:pt>
                <c:pt idx="1">
                  <c:v>2.6023299999999999E-2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0.11459610000000001</c:v>
                </c:pt>
                <c:pt idx="1">
                  <c:v>5.9681499999999998E-2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2.3925200000000001E-2</c:v>
                </c:pt>
                <c:pt idx="1">
                  <c:v>1.9938399999999998E-2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0.50623949999999995</c:v>
                </c:pt>
                <c:pt idx="1">
                  <c:v>0.23547750000000001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3.2260999999999998E-2</c:v>
                </c:pt>
                <c:pt idx="1">
                  <c:v>4.7904999999999996E-3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8.5504800000000006E-2</c:v>
                </c:pt>
                <c:pt idx="1">
                  <c:v>0.1529441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1.87171E-2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0.3896849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0.65666939999999996</c:v>
                </c:pt>
                <c:pt idx="1">
                  <c:v>0.52735319999999997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0.77484140000000001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0.75873729999999995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0.73941369999999995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0.74803149999999996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0.82576559999999999</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0.83389829999999998</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0.83995580000000003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0.85923419999999995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0.93186809999999998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0.93341260000000004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0.93728219999999995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0.94306049999999997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4.99917E-2</c:v>
                </c:pt>
                <c:pt idx="1">
                  <c:v>1.87172E-2</c:v>
                </c:pt>
                <c:pt idx="2">
                  <c:v>1.60409E-2</c:v>
                </c:pt>
                <c:pt idx="3">
                  <c:v>6.8418000000000003E-3</c:v>
                </c:pt>
                <c:pt idx="4">
                  <c:v>1.7500399999999999E-2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6.1616999999999998E-2</c:v>
                </c:pt>
                <c:pt idx="1">
                  <c:v>6.1034199999999997E-2</c:v>
                </c:pt>
                <c:pt idx="2">
                  <c:v>5.8684199999999999E-2</c:v>
                </c:pt>
                <c:pt idx="3">
                  <c:v>5.0907000000000001E-2</c:v>
                </c:pt>
                <c:pt idx="4">
                  <c:v>6.5617099999999998E-2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9.7590000000000003E-3</c:v>
                </c:pt>
                <c:pt idx="1">
                  <c:v>2.27751E-2</c:v>
                </c:pt>
                <c:pt idx="2">
                  <c:v>1.9822200000000002E-2</c:v>
                </c:pt>
                <c:pt idx="3">
                  <c:v>9.6920000000000003E-4</c:v>
                </c:pt>
                <c:pt idx="4">
                  <c:v>1.49161E-2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0.8512535</c:v>
                </c:pt>
                <c:pt idx="1">
                  <c:v>0.75861440000000002</c:v>
                </c:pt>
                <c:pt idx="2">
                  <c:v>0.76644639999999997</c:v>
                </c:pt>
                <c:pt idx="3">
                  <c:v>0.86805350000000003</c:v>
                </c:pt>
                <c:pt idx="4">
                  <c:v>0.86787530000000002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0.6303763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0.64574620000000005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0.69016149999999998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0.67630060000000003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0.76511229999999997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0.75046210000000002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0.77425370000000004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0.81017609999999995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0.78771449999999998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0.76007499999999995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0.77184909999999995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0.76130900000000001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0.72752039999999996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0.7540057</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0.75740739999999995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0.75143950000000004</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0.74449759999999998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0.79879279999999997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0.83350049999999998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0.84820510000000005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0.9393939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0.95056180000000001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0.9533623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0.94170399999999999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0.79072399999999998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0.78524950000000004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0.82002249999999999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0.96988580000000002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0.96684490000000001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0.9693446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0.96078430000000004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0.87645200000000001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0.87842279999999995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0.87121210000000004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0.86098649999999999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0.92623719999999998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0.9400387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0.927427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0.9370079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4.9762000000000001E-3</c:v>
                </c:pt>
                <c:pt idx="1">
                  <c:v>1.5280200000000001E-2</c:v>
                </c:pt>
                <c:pt idx="2">
                  <c:v>7.8248899999999996E-2</c:v>
                </c:pt>
                <c:pt idx="3">
                  <c:v>1.21747E-2</c:v>
                </c:pt>
                <c:pt idx="4">
                  <c:v>2.7006E-3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4.0543900000000001E-2</c:v>
                </c:pt>
                <c:pt idx="1">
                  <c:v>5.7923599999999999E-2</c:v>
                </c:pt>
                <c:pt idx="2">
                  <c:v>6.3608999999999999E-2</c:v>
                </c:pt>
                <c:pt idx="3">
                  <c:v>6.4984100000000003E-2</c:v>
                </c:pt>
                <c:pt idx="4">
                  <c:v>3.3184699999999998E-2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3.3270000000000001E-3</c:v>
                </c:pt>
                <c:pt idx="2">
                  <c:v>2.0921700000000001E-2</c:v>
                </c:pt>
                <c:pt idx="3">
                  <c:v>1.7034000000000001E-3</c:v>
                </c:pt>
                <c:pt idx="4">
                  <c:v>4.0990000000000002E-3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5.3908699999999997E-2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0.94171240000000001</c:v>
                </c:pt>
                <c:pt idx="1">
                  <c:v>0.85839270000000001</c:v>
                </c:pt>
                <c:pt idx="2">
                  <c:v>0.75321570000000004</c:v>
                </c:pt>
                <c:pt idx="3">
                  <c:v>0.82186809999999999</c:v>
                </c:pt>
                <c:pt idx="4">
                  <c:v>0.94273229999999997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0.82758620000000005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0.85026179999999996</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0.84687500000000004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0.86480690000000005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0.8519196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0.85070420000000002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0.85041549999999999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0.86153849999999998</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0.7234469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0.74717370000000005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0.75840980000000002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0.76810069999999997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0.60493830000000004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0.61301989999999995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0.78270510000000004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0.79148470000000004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0.83472800000000003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0.86881719999999996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0.79185939999999999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0.79867670000000002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0.81203700000000001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0.82835099999999995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0.8230769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0.84553659999999997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0.83673470000000005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0.67454550000000002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0.69034609999999996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0.69137930000000003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0.72559850000000004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0.77306269999999999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0.75566040000000001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0.77552900000000002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0.78667949999999998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0.86874300000000004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0.89152540000000002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0.90597349999999999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0.90546700000000002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1.5388600000000001E-2</c:v>
                </c:pt>
                <c:pt idx="1">
                  <c:v>1.73005E-2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7.1127800000000005E-2</c:v>
                </c:pt>
                <c:pt idx="1">
                  <c:v>9.5561499999999994E-2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3.4897999999999998E-2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0.17850840000000001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0.81877840000000002</c:v>
                </c:pt>
                <c:pt idx="1">
                  <c:v>0.67731180000000002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0.98380570000000001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0.98762890000000003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0.99226309999999995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0.98777999999999999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0.94892920000000003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0.93821140000000003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0.94662480000000004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0.95941560000000004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0.64491359999999998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0.60659339999999995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0.60421049999999998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0.62192389999999997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0.7137405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0.72354209999999997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0.71047229999999995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0.71182800000000002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0.68297870000000005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0.69135800000000003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0.71274300000000002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0.56410260000000001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0.59289619999999998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0.68226600000000004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0.69586369999999997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0.78917910000000002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0.82241010000000003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0.77575760000000005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0.78858349999999999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0.90444809999999998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0.90956519999999996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0.7695516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0.79446220000000001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0.80252100000000004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0.80506610000000001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0.86259540000000001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0.90043289999999998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0.88773389999999996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0.88646290000000005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5.7683600000000002E-2</c:v>
                </c:pt>
                <c:pt idx="1">
                  <c:v>2.4439300000000001E-2</c:v>
                </c:pt>
                <c:pt idx="2">
                  <c:v>4.1250299999999997E-2</c:v>
                </c:pt>
                <c:pt idx="3">
                  <c:v>3.0415000000000001E-2</c:v>
                </c:pt>
                <c:pt idx="4">
                  <c:v>3.9383399999999999E-2</c:v>
                </c:pt>
                <c:pt idx="5">
                  <c:v>7.1773000000000002E-3</c:v>
                </c:pt>
                <c:pt idx="6">
                  <c:v>3.8918899999999999E-2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7.4507799999999999E-2</c:v>
                </c:pt>
                <c:pt idx="1">
                  <c:v>8.7876700000000002E-2</c:v>
                </c:pt>
                <c:pt idx="2">
                  <c:v>8.2058199999999998E-2</c:v>
                </c:pt>
                <c:pt idx="3">
                  <c:v>8.0458799999999997E-2</c:v>
                </c:pt>
                <c:pt idx="4">
                  <c:v>0.10368910000000001</c:v>
                </c:pt>
                <c:pt idx="5">
                  <c:v>7.1024799999999999E-2</c:v>
                </c:pt>
                <c:pt idx="6">
                  <c:v>5.8707299999999997E-2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2.8754600000000002E-2</c:v>
                </c:pt>
                <c:pt idx="1">
                  <c:v>5.3359999999999996E-3</c:v>
                </c:pt>
                <c:pt idx="2">
                  <c:v>3.1321999999999999E-3</c:v>
                </c:pt>
                <c:pt idx="3">
                  <c:v>2.6060099999999999E-2</c:v>
                </c:pt>
                <c:pt idx="4">
                  <c:v>1.03021E-2</c:v>
                </c:pt>
                <c:pt idx="5">
                  <c:v>1.5782600000000001E-2</c:v>
                </c:pt>
                <c:pt idx="6">
                  <c:v>1.30601E-2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0.7928769</c:v>
                </c:pt>
                <c:pt idx="1">
                  <c:v>0.70135170000000002</c:v>
                </c:pt>
                <c:pt idx="2">
                  <c:v>0.71491760000000004</c:v>
                </c:pt>
                <c:pt idx="3">
                  <c:v>0.71811860000000005</c:v>
                </c:pt>
                <c:pt idx="4">
                  <c:v>0.62521660000000001</c:v>
                </c:pt>
                <c:pt idx="5">
                  <c:v>0.82835550000000002</c:v>
                </c:pt>
                <c:pt idx="6">
                  <c:v>0.87887979999999999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0.867784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0.88297870000000001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0.87751000000000001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0.8773784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0.8301075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0.84172659999999999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0.82630269999999995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0.90017510000000001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0.87927929999999999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0.82945740000000001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0.89855070000000004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0.87431689999999995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0.85975610000000002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0.76966290000000004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0.85227269999999999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0.82738100000000003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0.90384620000000004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0.89072850000000003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0.86969700000000005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0.89583330000000005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0.88339219999999996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0.85567009999999999</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0.89908259999999995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0.89033459999999998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0.8662301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0.83493280000000003</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0.83381090000000002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0.86135689999999998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0.86928099999999997</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0.83977900000000005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0.81920899999999996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0.76162790000000002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3.04719E-2</c:v>
                </c:pt>
                <c:pt idx="1">
                  <c:v>4.5786999999999998E-3</c:v>
                </c:pt>
                <c:pt idx="2">
                  <c:v>3.7942099999999999E-2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5.2317000000000002E-2</c:v>
                </c:pt>
                <c:pt idx="1">
                  <c:v>7.1429099999999995E-2</c:v>
                </c:pt>
                <c:pt idx="2">
                  <c:v>0.1245812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7.7577999999999996E-3</c:v>
                </c:pt>
                <c:pt idx="1">
                  <c:v>1.32426E-2</c:v>
                </c:pt>
                <c:pt idx="2">
                  <c:v>6.0283000000000003E-3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0.90665289999999998</c:v>
                </c:pt>
                <c:pt idx="1">
                  <c:v>0.79067200000000004</c:v>
                </c:pt>
                <c:pt idx="2">
                  <c:v>0.72113720000000003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0.84049079999999998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0.85365849999999999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0.86788989999999999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0.85474859999999997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0.55377569999999998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0.52210270000000003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0.57416270000000003</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0.59218559999999998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0.61823649999999997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0.60206190000000004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0.63849290000000003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0.67123290000000002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0.85732010000000003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0.86043530000000001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0.87104930000000003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0.87247470000000005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0.71161419999999997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0.70600200000000002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0.71457490000000001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0.74035450000000003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0.76685930000000002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0.76679839999999999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0.76464840000000001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0.78165499999999999</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0.27111109999999999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0.28448279999999998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0.3519313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0.39215689999999997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0.17887729999999999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0.2078431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0.2281879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0.23260439999999999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0.45454549999999999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0.45805370000000001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0.49748740000000002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0.50411859999999997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1.4530700000000001E-2</c:v>
                </c:pt>
                <c:pt idx="1">
                  <c:v>1.24592E-2</c:v>
                </c:pt>
                <c:pt idx="2">
                  <c:v>5.3911999999999996E-3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8.4787199999999993E-2</c:v>
                </c:pt>
                <c:pt idx="1">
                  <c:v>3.7947799999999997E-2</c:v>
                </c:pt>
                <c:pt idx="2">
                  <c:v>1.8456199999999999E-2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2.56089E-2</c:v>
                </c:pt>
                <c:pt idx="1">
                  <c:v>2.2615999999999999E-3</c:v>
                </c:pt>
                <c:pt idx="2">
                  <c:v>1.7776000000000001E-3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0.77137270000000002</c:v>
                </c:pt>
                <c:pt idx="1">
                  <c:v>0.95954249999999996</c:v>
                </c:pt>
                <c:pt idx="2">
                  <c:v>0.98829690000000003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0.50710900000000003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0.50136990000000003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0.5694823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0.53257790000000005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0.55939229999999995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0.55915490000000001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0.64553309999999997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0.65437160000000005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0.44947209999999999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0.3858859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0.42572739999999998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0.42903750000000002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0.9141553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0.89943070000000003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0.90157849999999995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0.89768340000000002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0.92090399999999994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0.91265949999999996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0.90961539999999996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0.9252243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0.65371809999999997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0.65222480000000005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0.67511520000000003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0.67354369999999997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0.80688340000000003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0.80120480000000005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0.83795310000000001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0.82119209999999998</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9.0097182</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9.0113208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9.0455445999999995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45</c:v>
                </c:pt>
                <c:pt idx="1">
                  <c:v>53</c:v>
                </c:pt>
                <c:pt idx="2">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16</c:v>
                </c:pt>
                <c:pt idx="1">
                  <c:v>5</c:v>
                </c:pt>
                <c:pt idx="2">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2.0186000000000002E-3</c:v>
                </c:pt>
                <c:pt idx="1">
                  <c:v>1.03856E-2</c:v>
                </c:pt>
                <c:pt idx="2">
                  <c:v>1.2194999999999999E-2</c:v>
                </c:pt>
                <c:pt idx="3">
                  <c:v>1.9522000000000001E-2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6.4840800000000004E-2</c:v>
                </c:pt>
                <c:pt idx="1">
                  <c:v>6.6981299999999994E-2</c:v>
                </c:pt>
                <c:pt idx="2">
                  <c:v>5.6323400000000003E-2</c:v>
                </c:pt>
                <c:pt idx="3">
                  <c:v>9.9564899999999998E-2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3.2553999999999999E-3</c:v>
                </c:pt>
                <c:pt idx="1">
                  <c:v>1.7144900000000001E-2</c:v>
                </c:pt>
                <c:pt idx="2">
                  <c:v>5.0439999999999999E-3</c:v>
                </c:pt>
                <c:pt idx="3">
                  <c:v>1.66608E-2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0.86088339999999997</c:v>
                </c:pt>
                <c:pt idx="1">
                  <c:v>0.83177000000000001</c:v>
                </c:pt>
                <c:pt idx="2">
                  <c:v>0.86946060000000003</c:v>
                </c:pt>
                <c:pt idx="3">
                  <c:v>0.61746719999999999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2.05054E-2</c:v>
                </c:pt>
                <c:pt idx="1">
                  <c:v>1.30458E-2</c:v>
                </c:pt>
                <c:pt idx="2">
                  <c:v>1.7938599999999999E-2</c:v>
                </c:pt>
                <c:pt idx="3">
                  <c:v>2.06485E-2</c:v>
                </c:pt>
                <c:pt idx="4">
                  <c:v>1.0467499999999999E-2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6.3406400000000002E-2</c:v>
                </c:pt>
                <c:pt idx="1">
                  <c:v>8.3452799999999994E-2</c:v>
                </c:pt>
                <c:pt idx="2">
                  <c:v>5.9857399999999998E-2</c:v>
                </c:pt>
                <c:pt idx="3">
                  <c:v>8.9738600000000002E-2</c:v>
                </c:pt>
                <c:pt idx="4">
                  <c:v>0.111914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1.17508E-2</c:v>
                </c:pt>
                <c:pt idx="1">
                  <c:v>5.8893000000000001E-3</c:v>
                </c:pt>
                <c:pt idx="2">
                  <c:v>1.2972000000000001E-3</c:v>
                </c:pt>
                <c:pt idx="3">
                  <c:v>2.41321E-2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0.38797720000000002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0.78473599999999999</c:v>
                </c:pt>
                <c:pt idx="1">
                  <c:v>0.74329350000000005</c:v>
                </c:pt>
                <c:pt idx="2">
                  <c:v>0.86920090000000005</c:v>
                </c:pt>
                <c:pt idx="3">
                  <c:v>0.67821160000000003</c:v>
                </c:pt>
                <c:pt idx="4">
                  <c:v>0.59615549999999995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Coventry and Warwickshire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821747368"/>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1,053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866164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560310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242758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30312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089476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483270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64358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899198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429634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636986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051933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019621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811953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212532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489525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71828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6700017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84227182"/>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0658671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073890534"/>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19646960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5510752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38035171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44947848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07182188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73607828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03030703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32209718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11888993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1839260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92094963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18229418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33421934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2054060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95076092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91301218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946959593"/>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97689275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9174066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60192124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8578133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31101344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589689003"/>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36019356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44638628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1726970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09779177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9137140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03467836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48985954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34735385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5070909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46782984"/>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630611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89954053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19897651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714965535"/>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79602581"/>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70885472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67156845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74638881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98488177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52786" y="622300"/>
            <a:ext cx="422583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Coventry and Warwickshire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55048024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76713820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62837708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8123713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34992457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18370008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8626493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47267263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6695166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83576579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2443946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06789881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70777279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04361543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474464022"/>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56791610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45071715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26842822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59044886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61544583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94225848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30431988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13196125"/>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14472536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97947502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68910695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524896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798255753"/>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99929186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4251772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7010832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32017198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7683373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04364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Coventry and Warwickshire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1929592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201478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13031210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83179925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0009009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5879600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20795874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14080107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94752256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45850687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97821621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39883106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11127220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50000617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79609016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31767837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20628684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71065619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431192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676450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963004066"/>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4232074243"/>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780986359"/>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12618218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2415789526"/>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51175408"/>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0278006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48221792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847102823"/>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4186443069"/>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651263477"/>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068302966"/>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688554651"/>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74107822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046980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260108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512912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922378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779775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44310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8492142"/>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06349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87318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11944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961154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968346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90303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46982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69701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19207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46239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049604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47777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26146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05327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089172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80730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6936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657907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80767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262649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952619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55490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091742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672622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998040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44005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440922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6856190"/>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693724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680778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08863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252660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338294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195107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124907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780183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370143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165784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589388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65548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85680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35570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086623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182778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506034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136641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92906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970573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493650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992402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628722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148751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251733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476290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714916"/>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004503908"/>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South Warwickshire University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RKB</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Coventry and Warwickshire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RLT</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George Eliot Hospital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1,053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2,208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26487211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85405424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3568581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52786" y="622300"/>
            <a:ext cx="4225837" cy="276999"/>
          </a:xfrm>
          <a:prstGeom prst="rect">
            <a:avLst/>
          </a:prstGeom>
          <a:noFill/>
        </p:spPr>
        <p:txBody>
          <a:bodyPr wrap="none" rtlCol="0">
            <a:spAutoFit/>
          </a:bodyPr>
          <a:lstStyle/>
          <a:p>
            <a:pPr algn="r"/>
            <a:r>
              <a:rPr lang="en-GB" sz="1200" b="1">
                <a:solidFill>
                  <a:srgbClr val="336E9F"/>
                </a:solidFill>
                <a:latin typeface="Arial"/>
                <a:cs typeface="Arial"/>
              </a:rPr>
              <a:t>NHS Coventry and Warwickshire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25351</Words>
  <Application>Microsoft Office PowerPoint</Application>
  <PresentationFormat>Custom</PresentationFormat>
  <Paragraphs>6434</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