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258" r:id="rId8"/>
    <p:sldId id="348"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3.61613E-2</c:v>
                </c:pt>
                <c:pt idx="1">
                  <c:v>4.4574200000000001E-2</c:v>
                </c:pt>
                <c:pt idx="2">
                  <c:v>1.33017E-2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5.4875300000000002E-2</c:v>
                </c:pt>
                <c:pt idx="1">
                  <c:v>7.5647699999999998E-2</c:v>
                </c:pt>
                <c:pt idx="2">
                  <c:v>2.7865899999999999E-2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7.3044E-3</c:v>
                </c:pt>
                <c:pt idx="1">
                  <c:v>1.02246E-2</c:v>
                </c:pt>
                <c:pt idx="2">
                  <c:v>5.5376000000000002E-3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5.0632200000000002E-2</c:v>
                </c:pt>
                <c:pt idx="1">
                  <c:v>0.1057058</c:v>
                </c:pt>
                <c:pt idx="2">
                  <c:v>2.33738E-2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0.9421311</c:v>
                </c:pt>
                <c:pt idx="1">
                  <c:v>0.89429420000000004</c:v>
                </c:pt>
                <c:pt idx="2">
                  <c:v>0.97530380000000005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0.86519699999999999</c:v>
                </c:pt>
                <c:pt idx="1">
                  <c:v>0.82848560000000004</c:v>
                </c:pt>
                <c:pt idx="2">
                  <c:v>0.8493887</c:v>
                </c:pt>
                <c:pt idx="3">
                  <c:v>0.71055069999999998</c:v>
                </c:pt>
                <c:pt idx="4">
                  <c:v>0.73946540000000005</c:v>
                </c:pt>
                <c:pt idx="5">
                  <c:v>0.8222334</c:v>
                </c:pt>
                <c:pt idx="6">
                  <c:v>0.7753833</c:v>
                </c:pt>
                <c:pt idx="7">
                  <c:v>0.79551450000000001</c:v>
                </c:pt>
                <c:pt idx="8">
                  <c:v>0.68137859999999995</c:v>
                </c:pt>
                <c:pt idx="9">
                  <c:v>0.73714349999999995</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1.21111E-2</c:v>
                </c:pt>
                <c:pt idx="1">
                  <c:v>0</c:v>
                </c:pt>
                <c:pt idx="2">
                  <c:v>5.5721E-3</c:v>
                </c:pt>
                <c:pt idx="3">
                  <c:v>3.6445199999999997E-2</c:v>
                </c:pt>
                <c:pt idx="4">
                  <c:v>5.49218E-2</c:v>
                </c:pt>
                <c:pt idx="5">
                  <c:v>1.7936899999999999E-2</c:v>
                </c:pt>
                <c:pt idx="6">
                  <c:v>1.16025E-2</c:v>
                </c:pt>
                <c:pt idx="7">
                  <c:v>1.5910500000000001E-2</c:v>
                </c:pt>
                <c:pt idx="8">
                  <c:v>3.0046199999999999E-2</c:v>
                </c:pt>
                <c:pt idx="9">
                  <c:v>2.2302700000000002E-2</c:v>
                </c:pt>
                <c:pt idx="10">
                  <c:v>6.7692799999999997E-2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4.8795199999999997E-2</c:v>
                </c:pt>
                <c:pt idx="1">
                  <c:v>6.4218899999999995E-2</c:v>
                </c:pt>
                <c:pt idx="2">
                  <c:v>6.1922600000000001E-2</c:v>
                </c:pt>
                <c:pt idx="3">
                  <c:v>0.1028077</c:v>
                </c:pt>
                <c:pt idx="4">
                  <c:v>8.9960300000000007E-2</c:v>
                </c:pt>
                <c:pt idx="5">
                  <c:v>5.5944500000000001E-2</c:v>
                </c:pt>
                <c:pt idx="6">
                  <c:v>7.0929199999999998E-2</c:v>
                </c:pt>
                <c:pt idx="7">
                  <c:v>6.9971199999999997E-2</c:v>
                </c:pt>
                <c:pt idx="8">
                  <c:v>0.1091897</c:v>
                </c:pt>
                <c:pt idx="9">
                  <c:v>9.6378800000000001E-2</c:v>
                </c:pt>
                <c:pt idx="10">
                  <c:v>0.12850610000000001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0</c:v>
                </c:pt>
                <c:pt idx="1">
                  <c:v>2.79346E-2</c:v>
                </c:pt>
                <c:pt idx="2">
                  <c:v>9.8738000000000003E-3</c:v>
                </c:pt>
                <c:pt idx="3">
                  <c:v>2.3584299999999999E-2</c:v>
                </c:pt>
                <c:pt idx="4">
                  <c:v>8.8673600000000005E-2</c:v>
                </c:pt>
                <c:pt idx="5">
                  <c:v>0</c:v>
                </c:pt>
                <c:pt idx="6">
                  <c:v>1.3072E-2</c:v>
                </c:pt>
                <c:pt idx="7">
                  <c:v>2.2149800000000001E-2</c:v>
                </c:pt>
                <c:pt idx="8">
                  <c:v>2.3547200000000001E-2</c:v>
                </c:pt>
                <c:pt idx="9">
                  <c:v>2.14559E-2</c:v>
                </c:pt>
                <c:pt idx="10">
                  <c:v>1.5564400000000001E-2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7.3896799999999999E-2</c:v>
                </c:pt>
                <c:pt idx="1">
                  <c:v>7.9360899999999998E-2</c:v>
                </c:pt>
                <c:pt idx="2">
                  <c:v>7.3242799999999997E-2</c:v>
                </c:pt>
                <c:pt idx="3">
                  <c:v>0.126612</c:v>
                </c:pt>
                <c:pt idx="4">
                  <c:v>2.69789E-2</c:v>
                </c:pt>
                <c:pt idx="5">
                  <c:v>0.10388509999999999</c:v>
                </c:pt>
                <c:pt idx="6">
                  <c:v>0.12901299999999999</c:v>
                </c:pt>
                <c:pt idx="7">
                  <c:v>9.6453999999999998E-2</c:v>
                </c:pt>
                <c:pt idx="8">
                  <c:v>0.15583830000000001</c:v>
                </c:pt>
                <c:pt idx="9">
                  <c:v>0.12271899999999999</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0.90800579999999997</c:v>
                </c:pt>
                <c:pt idx="1">
                  <c:v>0.87337100000000001</c:v>
                </c:pt>
                <c:pt idx="2">
                  <c:v>0.8628207</c:v>
                </c:pt>
                <c:pt idx="3">
                  <c:v>0.80619390000000002</c:v>
                </c:pt>
                <c:pt idx="4">
                  <c:v>0.87022560000000004</c:v>
                </c:pt>
                <c:pt idx="5">
                  <c:v>0.88141029999999998</c:v>
                </c:pt>
                <c:pt idx="6">
                  <c:v>0.83707880000000001</c:v>
                </c:pt>
                <c:pt idx="7">
                  <c:v>0.805751</c:v>
                </c:pt>
                <c:pt idx="8">
                  <c:v>0.74121090000000001</c:v>
                </c:pt>
                <c:pt idx="9">
                  <c:v>0.83338270000000003</c:v>
                </c:pt>
                <c:pt idx="10">
                  <c:v>0.77550330000000001</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3.0807600000000001E-2</c:v>
                </c:pt>
                <c:pt idx="1">
                  <c:v>3.6848899999999997E-2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6.8070400000000003E-2</c:v>
                </c:pt>
                <c:pt idx="1">
                  <c:v>7.5720899999999994E-2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1.3550700000000001E-2</c:v>
                </c:pt>
                <c:pt idx="1">
                  <c:v>3.1085000000000002E-2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7.9337299999999999E-2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0.85042470000000003</c:v>
                </c:pt>
                <c:pt idx="1">
                  <c:v>0.86877119999999997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8.7577537000000003</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4.3332799999999998E-2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0.28443420000000003</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2.8864000000000001E-2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-8.1143847000000004</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9.1143847000000004</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0.87363489999999999</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5.2008999999999996E-3</c:v>
                </c:pt>
                <c:pt idx="1">
                  <c:v>1.6695600000000001E-2</c:v>
                </c:pt>
                <c:pt idx="2">
                  <c:v>2.87824E-2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5.0264299999999998E-2</c:v>
                </c:pt>
                <c:pt idx="1">
                  <c:v>5.5075600000000002E-2</c:v>
                </c:pt>
                <c:pt idx="2">
                  <c:v>0.1633809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1.6266E-3</c:v>
                </c:pt>
                <c:pt idx="1">
                  <c:v>6.7258999999999999E-3</c:v>
                </c:pt>
                <c:pt idx="2">
                  <c:v>6.7745899999999998E-2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6.9273199999999993E-2</c:v>
                </c:pt>
                <c:pt idx="1">
                  <c:v>8.9514499999999997E-2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0.92681389999999997</c:v>
                </c:pt>
                <c:pt idx="1">
                  <c:v>0.90437259999999997</c:v>
                </c:pt>
                <c:pt idx="2">
                  <c:v>0.44334380000000001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0.25285619999999998</c:v>
                </c:pt>
                <c:pt idx="1">
                  <c:v>0.75753429999999999</c:v>
                </c:pt>
                <c:pt idx="2">
                  <c:v>0.59748959999999995</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4.0794000000000004E-3</c:v>
                </c:pt>
                <c:pt idx="1">
                  <c:v>1.30484E-2</c:v>
                </c:pt>
                <c:pt idx="2">
                  <c:v>3.436E-4</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0.1566862</c:v>
                </c:pt>
                <c:pt idx="1">
                  <c:v>7.0399900000000001E-2</c:v>
                </c:pt>
                <c:pt idx="2">
                  <c:v>0.1017497</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1.98447E-2</c:v>
                </c:pt>
                <c:pt idx="1">
                  <c:v>2.7534699999999999E-2</c:v>
                </c:pt>
                <c:pt idx="2">
                  <c:v>1.2631099999999999E-2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0.56653350000000002</c:v>
                </c:pt>
                <c:pt idx="1">
                  <c:v>0.13148270000000001</c:v>
                </c:pt>
                <c:pt idx="2">
                  <c:v>0.28778599999999999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0.39876450000000002</c:v>
                </c:pt>
                <c:pt idx="1">
                  <c:v>0.84577089999999999</c:v>
                </c:pt>
                <c:pt idx="2">
                  <c:v>0.70179579999999997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3.4236500000000003E-2</c:v>
                </c:pt>
                <c:pt idx="1">
                  <c:v>2.7100300000000001E-2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0.10959629999999999</c:v>
                </c:pt>
                <c:pt idx="1">
                  <c:v>5.7527700000000001E-2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2.64251E-2</c:v>
                </c:pt>
                <c:pt idx="1">
                  <c:v>2.10154E-2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0.54710320000000001</c:v>
                </c:pt>
                <c:pt idx="1">
                  <c:v>0.2565018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0.4525806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3.2882500000000002E-2</c:v>
                </c:pt>
                <c:pt idx="1">
                  <c:v>7.2157999999999996E-3</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8.4261900000000001E-2</c:v>
                </c:pt>
                <c:pt idx="1">
                  <c:v>0.14809330000000001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1.9338600000000001E-2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0.30822909999999998</c:v>
                </c:pt>
                <c:pt idx="1">
                  <c:v>0.39211030000000002</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0.69177089999999997</c:v>
                </c:pt>
                <c:pt idx="1">
                  <c:v>0.59527799999999997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0.85949609999999999</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0.8242718</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0.82407410000000003</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0.82818930000000002</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0.87584870000000004</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0.855352</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0.88051469999999998</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0.85315410000000003</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0.95893220000000001</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0.94111679999999998</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0.95339810000000003</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0.94257849999999999</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0.72633250000000005</c:v>
                </c:pt>
                <c:pt idx="3">
                  <c:v>0.82647619999999999</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5.1081000000000001E-2</c:v>
                </c:pt>
                <c:pt idx="1">
                  <c:v>1.9937199999999999E-2</c:v>
                </c:pt>
                <c:pt idx="2">
                  <c:v>1.7284600000000001E-2</c:v>
                </c:pt>
                <c:pt idx="3">
                  <c:v>7.7831000000000003E-3</c:v>
                </c:pt>
                <c:pt idx="4">
                  <c:v>1.81832E-2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5.9438299999999999E-2</c:v>
                </c:pt>
                <c:pt idx="1">
                  <c:v>5.8594E-2</c:v>
                </c:pt>
                <c:pt idx="2">
                  <c:v>5.6196700000000002E-2</c:v>
                </c:pt>
                <c:pt idx="3">
                  <c:v>4.90243E-2</c:v>
                </c:pt>
                <c:pt idx="4">
                  <c:v>6.4251500000000003E-2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1.08483E-2</c:v>
                </c:pt>
                <c:pt idx="1">
                  <c:v>2.3995200000000001E-2</c:v>
                </c:pt>
                <c:pt idx="2">
                  <c:v>2.1065899999999999E-2</c:v>
                </c:pt>
                <c:pt idx="3">
                  <c:v>1.9105000000000001E-3</c:v>
                </c:pt>
                <c:pt idx="4">
                  <c:v>1.5598900000000001E-2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0.13266030000000001</c:v>
                </c:pt>
                <c:pt idx="1">
                  <c:v>0.1966879</c:v>
                </c:pt>
                <c:pt idx="2">
                  <c:v>0.17912020000000001</c:v>
                </c:pt>
                <c:pt idx="3">
                  <c:v>0.1148058</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0.81622680000000003</c:v>
                </c:pt>
                <c:pt idx="1">
                  <c:v>0.76916989999999996</c:v>
                </c:pt>
                <c:pt idx="2">
                  <c:v>0.79291540000000005</c:v>
                </c:pt>
                <c:pt idx="3">
                  <c:v>0.84710359999999996</c:v>
                </c:pt>
                <c:pt idx="4">
                  <c:v>0.88507380000000002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0.70346319999999996</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0.69536419999999999</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0.72083330000000001</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0.68395660000000003</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0.76327769999999995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0.77961020000000003</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0.78242069999999997</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0.80512819999999996</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0.80243900000000001</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0.77893060000000003</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0.78310500000000005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0.79348759999999996</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0.76287819999999995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0.75190840000000003</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0.77510730000000005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0.57142859999999995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0.63800520000000005</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0.7571312</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0.81521739999999998</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0.94310510000000003</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0.95564130000000003</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0.96241980000000005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0.94790600000000003</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0.8342967</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0.82629560000000002</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0.8325709</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0.81911610000000001</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0.97531990000000002</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0.96915890000000005</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0.97245179999999998</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0.97599999999999998</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0.8984008</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0.88921570000000005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0.88804550000000004</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0.89517820000000003</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0.94509149999999997</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0.93283579999999999</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0.91859539999999995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0.94300980000000001</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0.90057120000000002</c:v>
                </c:pt>
                <c:pt idx="1">
                  <c:v>0.78995320000000002</c:v>
                </c:pt>
                <c:pt idx="2">
                  <c:v>0.66496960000000005</c:v>
                </c:pt>
                <c:pt idx="3">
                  <c:v>0.7454558</c:v>
                </c:pt>
                <c:pt idx="4">
                  <c:v>0.92650560000000004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5.6566000000000003E-3</c:v>
                </c:pt>
                <c:pt idx="1">
                  <c:v>1.61368E-2</c:v>
                </c:pt>
                <c:pt idx="2">
                  <c:v>7.9277E-2</c:v>
                </c:pt>
                <c:pt idx="3">
                  <c:v>1.3141E-2</c:v>
                </c:pt>
                <c:pt idx="4">
                  <c:v>3.3027999999999998E-3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3.9183000000000003E-2</c:v>
                </c:pt>
                <c:pt idx="1">
                  <c:v>5.6210499999999997E-2</c:v>
                </c:pt>
                <c:pt idx="2">
                  <c:v>6.1552900000000001E-2</c:v>
                </c:pt>
                <c:pt idx="3">
                  <c:v>6.3051399999999994E-2</c:v>
                </c:pt>
                <c:pt idx="4">
                  <c:v>3.1980500000000002E-2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4.1836E-3</c:v>
                </c:pt>
                <c:pt idx="2">
                  <c:v>2.1949699999999999E-2</c:v>
                </c:pt>
                <c:pt idx="3">
                  <c:v>2.6697000000000001E-3</c:v>
                </c:pt>
                <c:pt idx="4">
                  <c:v>4.7012E-3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5.4589199999999997E-2</c:v>
                </c:pt>
                <c:pt idx="1">
                  <c:v>0.13351589999999999</c:v>
                </c:pt>
                <c:pt idx="2">
                  <c:v>0.17225080000000001</c:v>
                </c:pt>
                <c:pt idx="3">
                  <c:v>0.17568210000000001</c:v>
                </c:pt>
                <c:pt idx="4">
                  <c:v>3.3509999999999998E-2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0.94256549999999995</c:v>
                </c:pt>
                <c:pt idx="1">
                  <c:v>0.85164490000000004</c:v>
                </c:pt>
                <c:pt idx="2">
                  <c:v>0.82596999999999998</c:v>
                </c:pt>
                <c:pt idx="3">
                  <c:v>0.81492120000000001</c:v>
                </c:pt>
                <c:pt idx="4">
                  <c:v>0.94519580000000003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0.862259</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0.83005370000000001</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0.87705630000000001</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0.88692230000000005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0.82676519999999998</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0.81935480000000005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0.84503819999999996</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0.85111879999999995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0.76287740000000004</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0.73190350000000004</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0.77076120000000004</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0.80340259999999997</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0.60759490000000005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0.5864528</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0.69295479999999998</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0.78621379999999996</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0.83348420000000001</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0.87807279999999999</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0.83881320000000004</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0.83190660000000005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0.84475279999999997</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0.85382630000000004</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0.84628519999999996</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0.85795920000000003</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0.85792349999999995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0.69620249999999995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0.69191049999999998</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0.70420170000000004</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0.81311480000000003</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0.78841510000000004</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0.81570759999999998</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0.83116880000000004</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0.92437809999999998</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0.92676060000000005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0.94575050000000005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0.9431138</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0.7349753</c:v>
                </c:pt>
                <c:pt idx="1">
                  <c:v>0.60833320000000002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1.7713900000000001E-2</c:v>
                </c:pt>
                <c:pt idx="1">
                  <c:v>1.9460600000000002E-2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6.6476999999999994E-2</c:v>
                </c:pt>
                <c:pt idx="1">
                  <c:v>9.1241199999999995E-2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2.1622999999999998E-3</c:v>
                </c:pt>
                <c:pt idx="1">
                  <c:v>3.7058099999999997E-2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0.17867150000000001</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0.80318820000000002</c:v>
                </c:pt>
                <c:pt idx="1">
                  <c:v>0.69018539999999995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0.99421970000000004</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0.98971189999999998</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0.98771929999999997</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0.94047619999999998</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0.96110209999999996</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0.96637430000000002</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0.95330110000000001</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0.70807450000000005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0.63571429999999995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0.67688680000000001</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0.66502459999999997</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0.79710139999999996</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0.75291379999999997</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0.74149659999999995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0.77073170000000002</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0.75206609999999996</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0.75458720000000001</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0.73636360000000001</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0.74146339999999999</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0.60613810000000001</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0.64583330000000005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0.69364159999999997</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0.70231209999999999</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0.83844580000000002</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0.78636360000000005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0.75505619999999996</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0.79047619999999996</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0.92574259999999997</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0.92372880000000002</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0.90909090000000004</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0.83634629999999999</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0.82199440000000001</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0.85881289999999999</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0.87390880000000004</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0.89727460000000003</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0.87935030000000003</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0.86301369999999999</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0.85401459999999996</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0.64005939999999995</c:v>
                </c:pt>
                <c:pt idx="2">
                  <c:v>0.63476030000000006</c:v>
                </c:pt>
                <c:pt idx="3">
                  <c:v>0.66844289999999995</c:v>
                </c:pt>
                <c:pt idx="4">
                  <c:v>0.567519</c:v>
                </c:pt>
                <c:pt idx="5">
                  <c:v>0.80038089999999995</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5.5402800000000002E-2</c:v>
                </c:pt>
                <c:pt idx="1">
                  <c:v>2.04896E-2</c:v>
                </c:pt>
                <c:pt idx="2">
                  <c:v>3.8678999999999998E-2</c:v>
                </c:pt>
                <c:pt idx="3">
                  <c:v>2.7841299999999999E-2</c:v>
                </c:pt>
                <c:pt idx="4">
                  <c:v>3.7534900000000003E-2</c:v>
                </c:pt>
                <c:pt idx="5">
                  <c:v>5.4762999999999999E-3</c:v>
                </c:pt>
                <c:pt idx="6">
                  <c:v>3.7121800000000003E-2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7.9069200000000006E-2</c:v>
                </c:pt>
                <c:pt idx="1">
                  <c:v>9.5776E-2</c:v>
                </c:pt>
                <c:pt idx="2">
                  <c:v>8.7200799999999995E-2</c:v>
                </c:pt>
                <c:pt idx="3">
                  <c:v>8.5606299999999996E-2</c:v>
                </c:pt>
                <c:pt idx="4">
                  <c:v>0.1073862</c:v>
                </c:pt>
                <c:pt idx="5">
                  <c:v>7.4426800000000001E-2</c:v>
                </c:pt>
                <c:pt idx="6">
                  <c:v>6.2301500000000003E-2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2.6473900000000002E-2</c:v>
                </c:pt>
                <c:pt idx="1">
                  <c:v>1.3864000000000001E-3</c:v>
                </c:pt>
                <c:pt idx="2">
                  <c:v>5.6090000000000003E-4</c:v>
                </c:pt>
                <c:pt idx="3">
                  <c:v>2.3486400000000001E-2</c:v>
                </c:pt>
                <c:pt idx="4">
                  <c:v>8.4536000000000004E-3</c:v>
                </c:pt>
                <c:pt idx="5">
                  <c:v>1.40816E-2</c:v>
                </c:pt>
                <c:pt idx="6">
                  <c:v>1.12631E-2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0.24228849999999999</c:v>
                </c:pt>
                <c:pt idx="2">
                  <c:v>0.23879900000000001</c:v>
                </c:pt>
                <c:pt idx="3">
                  <c:v>0.19462309999999999</c:v>
                </c:pt>
                <c:pt idx="4">
                  <c:v>0.27910639999999998</c:v>
                </c:pt>
                <c:pt idx="5">
                  <c:v>0.1056344</c:v>
                </c:pt>
                <c:pt idx="6">
                  <c:v>7.82365E-2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0.78442129999999999</c:v>
                </c:pt>
                <c:pt idx="1">
                  <c:v>0.69598850000000001</c:v>
                </c:pt>
                <c:pt idx="2">
                  <c:v>0.73775740000000001</c:v>
                </c:pt>
                <c:pt idx="3">
                  <c:v>0.76435920000000002</c:v>
                </c:pt>
                <c:pt idx="4">
                  <c:v>0.65881429999999996</c:v>
                </c:pt>
                <c:pt idx="5">
                  <c:v>0.84819639999999996</c:v>
                </c:pt>
                <c:pt idx="6">
                  <c:v>0.85871120000000001</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0.92433540000000003</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0.87214610000000004</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0.87191010000000002</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0.85952379999999995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0.88045980000000001</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0.84636120000000004</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0.83499999999999996</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0.85558579999999995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0.88566549999999999</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0.88434159999999995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0.90638300000000005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0.87659569999999998</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0.89495800000000003</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0.87890630000000003</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0.83796300000000001</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0.82625479999999996</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0.83848800000000001</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0.82478629999999997</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0.89444440000000003</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0.88279300000000005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0.88729020000000003</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0.86913580000000001</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0.89513109999999996</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0.87295080000000003</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0.87885009999999997</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0.87919460000000005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0.77925310000000003</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0.78267969999999998</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0.80015800000000004</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0.78445229999999999</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0.85477179999999997</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0.84435800000000005</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0.81138790000000005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0.76623379999999996</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0.73476839999999999</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3.12178E-2</c:v>
                </c:pt>
                <c:pt idx="1">
                  <c:v>5.5237000000000003E-3</c:v>
                </c:pt>
                <c:pt idx="2">
                  <c:v>3.80881E-2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5.0825099999999998E-2</c:v>
                </c:pt>
                <c:pt idx="1">
                  <c:v>6.9539199999999995E-2</c:v>
                </c:pt>
                <c:pt idx="2">
                  <c:v>0.1242891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8.5036999999999995E-3</c:v>
                </c:pt>
                <c:pt idx="1">
                  <c:v>1.41875E-2</c:v>
                </c:pt>
                <c:pt idx="2">
                  <c:v>6.1744E-3</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4.3057100000000001E-2</c:v>
                </c:pt>
                <c:pt idx="1">
                  <c:v>0.1759812</c:v>
                </c:pt>
                <c:pt idx="2">
                  <c:v>0.2121845</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0.94286230000000004</c:v>
                </c:pt>
                <c:pt idx="1">
                  <c:v>0.82401880000000005</c:v>
                </c:pt>
                <c:pt idx="2">
                  <c:v>0.77219680000000002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0.86893200000000004</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0.81127450000000001</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0.83850930000000001</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0.8430493</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0.59119500000000003</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0.55661380000000005</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0.61530720000000005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0.57854819999999996</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0.6555455</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0.62171949999999998</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0.68162210000000001</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0.64595100000000005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0.88144900000000004</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0.89594739999999995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0.90709810000000002</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0.90378380000000003</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0.74224979999999996</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0.72888889999999995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0.75276129999999997</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0.71849130000000005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0.78396619999999995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0.77966100000000005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0.79062250000000001</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0.76177539999999999</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0.34070800000000001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0.31512610000000002</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0.36744189999999999</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0.38888889999999998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0.2025641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0.1989967</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0.22050449999999999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0.25541520000000001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0.53593950000000001</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0.52591659999999996</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0.5254027</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0.54607050000000001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0.67440080000000002</c:v>
                </c:pt>
                <c:pt idx="1">
                  <c:v>0.90705349999999996</c:v>
                </c:pt>
                <c:pt idx="2">
                  <c:v>0.97437499999999999</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1.54681E-2</c:v>
                </c:pt>
                <c:pt idx="1">
                  <c:v>1.25357E-2</c:v>
                </c:pt>
                <c:pt idx="2">
                  <c:v>5.5018999999999997E-3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8.2912399999999997E-2</c:v>
                </c:pt>
                <c:pt idx="1">
                  <c:v>3.7794700000000001E-2</c:v>
                </c:pt>
                <c:pt idx="2">
                  <c:v>1.8234799999999999E-2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2.6546299999999998E-2</c:v>
                </c:pt>
                <c:pt idx="1">
                  <c:v>2.3381000000000001E-3</c:v>
                </c:pt>
                <c:pt idx="2">
                  <c:v>1.8883000000000001E-3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4.0277899999999998E-2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0.79932760000000003</c:v>
                </c:pt>
                <c:pt idx="1">
                  <c:v>0.95320280000000002</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0.56371490000000002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0.57683739999999994</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0.55855860000000002</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0.59313729999999998</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0.58520479999999997</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0.55555560000000004</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0.655914</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0.6928105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0.47131149999999999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0.47120420000000002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0.47218789999999999</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0.44117650000000003</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0.92497940000000001</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0.89354840000000002</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0.90646919999999997</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0.90533560000000002</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0.93378609999999995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0.91478700000000002</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0.92071199999999997</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0.92837959999999997</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0.68394310000000003</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0.66492689999999999</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0.68163669999999998</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0.71273120000000001</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0.82674199999999998</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0.79857400000000001</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0.83447099999999996</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0.8464351</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9.1754236999999996</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9.0090758999999991</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9.1061946999999996</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9.1382042000000006</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pt idx="0" formatCode="0">
                  <c:v>1</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General</c:formatCode>
                <c:ptCount val="19"/>
                <c:pt idx="0" formatCode="0">
                  <c:v>41</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General</c:formatCode>
                <c:ptCount val="19"/>
                <c:pt idx="0" formatCode="0">
                  <c:v>19</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0.79524589999999995</c:v>
                </c:pt>
                <c:pt idx="1">
                  <c:v>0.76019630000000005</c:v>
                </c:pt>
                <c:pt idx="2">
                  <c:v>0.80846309999999999</c:v>
                </c:pt>
                <c:pt idx="3">
                  <c:v>0.50591940000000002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2.7745999999999999E-3</c:v>
                </c:pt>
                <c:pt idx="1">
                  <c:v>1.12739E-2</c:v>
                </c:pt>
                <c:pt idx="2">
                  <c:v>1.30119E-2</c:v>
                </c:pt>
                <c:pt idx="3">
                  <c:v>1.9765700000000001E-2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6.3328800000000005E-2</c:v>
                </c:pt>
                <c:pt idx="1">
                  <c:v>6.5204600000000001E-2</c:v>
                </c:pt>
                <c:pt idx="2">
                  <c:v>5.4689599999999998E-2</c:v>
                </c:pt>
                <c:pt idx="3">
                  <c:v>9.9077499999999999E-2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4.0114E-3</c:v>
                </c:pt>
                <c:pt idx="1">
                  <c:v>1.8033199999999999E-2</c:v>
                </c:pt>
                <c:pt idx="2">
                  <c:v>5.8608999999999996E-3</c:v>
                </c:pt>
                <c:pt idx="3">
                  <c:v>1.6904499999999999E-2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0.13463929999999999</c:v>
                </c:pt>
                <c:pt idx="1">
                  <c:v>0.1452918</c:v>
                </c:pt>
                <c:pt idx="2">
                  <c:v>0.1179746</c:v>
                </c:pt>
                <c:pt idx="3">
                  <c:v>0.35833290000000001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0.85574879999999998</c:v>
                </c:pt>
                <c:pt idx="1">
                  <c:v>0.84173339999999996</c:v>
                </c:pt>
                <c:pt idx="2">
                  <c:v>0.87569399999999997</c:v>
                </c:pt>
                <c:pt idx="3">
                  <c:v>0.58047550000000003</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0.65393820000000003</c:v>
                </c:pt>
                <c:pt idx="2">
                  <c:v>0.8312773</c:v>
                </c:pt>
                <c:pt idx="3">
                  <c:v>0.54369250000000002</c:v>
                </c:pt>
                <c:pt idx="4">
                  <c:v>0.4896413</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2.1568799999999999E-2</c:v>
                </c:pt>
                <c:pt idx="1">
                  <c:v>1.42294E-2</c:v>
                </c:pt>
                <c:pt idx="2">
                  <c:v>1.92032E-2</c:v>
                </c:pt>
                <c:pt idx="3">
                  <c:v>2.1806099999999998E-2</c:v>
                </c:pt>
                <c:pt idx="4">
                  <c:v>1.1645600000000001E-2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6.1279699999999999E-2</c:v>
                </c:pt>
                <c:pt idx="1">
                  <c:v>8.1085599999999994E-2</c:v>
                </c:pt>
                <c:pt idx="2">
                  <c:v>5.7328200000000003E-2</c:v>
                </c:pt>
                <c:pt idx="3">
                  <c:v>8.7423399999999998E-2</c:v>
                </c:pt>
                <c:pt idx="4">
                  <c:v>0.10955769999999999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1.28142E-2</c:v>
                </c:pt>
                <c:pt idx="1">
                  <c:v>7.0729E-3</c:v>
                </c:pt>
                <c:pt idx="2">
                  <c:v>2.5617999999999999E-3</c:v>
                </c:pt>
                <c:pt idx="3">
                  <c:v>2.5289599999999999E-2</c:v>
                </c:pt>
                <c:pt idx="4">
                  <c:v>0</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0.20996890000000001</c:v>
                </c:pt>
                <c:pt idx="1">
                  <c:v>0.2436738</c:v>
                </c:pt>
                <c:pt idx="2">
                  <c:v>8.9629500000000001E-2</c:v>
                </c:pt>
                <c:pt idx="3">
                  <c:v>0.32178839999999997</c:v>
                </c:pt>
                <c:pt idx="4">
                  <c:v>0.38915529999999998</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0.75734299999999999</c:v>
                </c:pt>
                <c:pt idx="1">
                  <c:v>0.71527099999999999</c:v>
                </c:pt>
                <c:pt idx="2">
                  <c:v>0.90467160000000002</c:v>
                </c:pt>
                <c:pt idx="3">
                  <c:v>0.63419340000000002</c:v>
                </c:pt>
                <c:pt idx="4">
                  <c:v>0.5654226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Cornwall and the Isles of Scilly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550120266"/>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1,053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1,176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7647939"/>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3133176"/>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0208621"/>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3978312"/>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99122675"/>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6674213"/>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2686382"/>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2350551"/>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6787941"/>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3233125"/>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6541865"/>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5420808"/>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3868753"/>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2183628"/>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7130379"/>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9109754"/>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514975309"/>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9651264"/>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971991282"/>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213546175"/>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276815478"/>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68698792"/>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100%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620475255"/>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989101359"/>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178978328"/>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4243462889"/>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08610468"/>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261840947"/>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55%</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4035538878"/>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4258190998"/>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6A30EE3F-A068-1773-D98B-2FF94B19EC3A}"/>
              </a:ext>
              <a:ext uri="{C183D7F6-B498-43B3-948B-1728B52AA6E4}">
                <adec:decorative xmlns:adec="http://schemas.microsoft.com/office/drawing/2017/decorative" val="0"/>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3337656409"/>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120656280"/>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012726018"/>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304176"/>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199709235"/>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754218218"/>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577766616"/>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453031145"/>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09072742"/>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329406626"/>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4218100925"/>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912414502"/>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686240744"/>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809610449"/>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800620148"/>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328425446"/>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628342042"/>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1283464"/>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910973706"/>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811343424"/>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880653647"/>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631726562"/>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401035517"/>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4140081822"/>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607638311"/>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31077116"/>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58617986"/>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079875997"/>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752743062"/>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097006808"/>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921439242"/>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909087066"/>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796838595"/>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807526" y="622300"/>
            <a:ext cx="4471097"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NHS Cornwall and the Isles of Scilly Integrated Care Board</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397702870"/>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Q26. Care team reviewed the patient's care plan with them to ensure it was up to date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100%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Q28. Patient definitely got the right level of support for their overall health and well being from hospital staff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Q39. Patient was always able to discuss worries and fears with hospital staff while being treated as an outpatient or day case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55%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Q55. Patient was given enough information about the possibility and signs of cancer coming back or spreading</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1445673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707787127"/>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4021875701"/>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300769580"/>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4281618921"/>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325017200"/>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743349694"/>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029226978"/>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706572346"/>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980352668"/>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611426774"/>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70362106"/>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19636217"/>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143479381"/>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281019185"/>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463199805"/>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4181179078"/>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917318708"/>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098329169"/>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210000101"/>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649982571"/>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026524928"/>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86806456"/>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233206437"/>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455610637"/>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175132147"/>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372333357"/>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262154388"/>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422767764"/>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881073992"/>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112267732"/>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442835867"/>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4005359860"/>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624845570"/>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515928527"/>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Q42_3. Patient completely had enough understandable information about their response to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413338832"/>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4267927492"/>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125873579"/>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147066632"/>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483528435"/>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375577098"/>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4143381353"/>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889612441"/>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498939121"/>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343935586"/>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913349057"/>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664047977"/>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04391326"/>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268428628"/>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381385902"/>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762066428"/>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234037700"/>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287584915"/>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64015131"/>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602573800"/>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3979372206"/>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1245861004"/>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2552140564"/>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3990834866"/>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3862949354"/>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1481351969"/>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3359941052"/>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3214151433"/>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1307593531"/>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718534954"/>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812198195"/>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1405417405"/>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3413770286"/>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4" name="txt_org_name">
            <a:extLst>
              <a:ext uri="{FF2B5EF4-FFF2-40B4-BE49-F238E27FC236}">
                <a16:creationId xmlns:a16="http://schemas.microsoft.com/office/drawing/2014/main" id="{85AB393F-B2CD-6A75-46E0-2AD5F007DA96}"/>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998070740"/>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0905473"/>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0027174"/>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8068958"/>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371792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788859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185095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1383350"/>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159859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751859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9514481"/>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1186023"/>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6228912"/>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345809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4976602"/>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1782493"/>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3257328"/>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2143178"/>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2341270"/>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277087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366700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7169781"/>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3894158"/>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5291293"/>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9797592"/>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380119"/>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9857513"/>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5039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50606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515579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844441"/>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9524552"/>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75859313"/>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608390"/>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4502864"/>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8306732"/>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9611982"/>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91186350"/>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7441350"/>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455904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3763825"/>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6999293"/>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3665478"/>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4974825"/>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109341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8062300"/>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9550861"/>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1580178"/>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6725960"/>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006614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1873084"/>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681624"/>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2153719"/>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497431"/>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339187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4736465"/>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228964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9160680"/>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909620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08578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0856431"/>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0551950"/>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4845173"/>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1061238090"/>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REF</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Royal Cornwall Hospitals NHS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1,176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1,994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59</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557941188"/>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2,127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1,994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1,176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729538045"/>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927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1,176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773802233"/>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1,176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807526" y="622300"/>
            <a:ext cx="4471097" cy="276999"/>
          </a:xfrm>
          <a:prstGeom prst="rect">
            <a:avLst/>
          </a:prstGeom>
          <a:noFill/>
        </p:spPr>
        <p:txBody>
          <a:bodyPr wrap="none" rtlCol="0">
            <a:spAutoFit/>
          </a:bodyPr>
          <a:lstStyle/>
          <a:p>
            <a:pPr algn="r"/>
            <a:r>
              <a:rPr lang="en-GB" sz="1200" b="1">
                <a:solidFill>
                  <a:srgbClr val="336E9F"/>
                </a:solidFill>
                <a:latin typeface="Arial"/>
                <a:cs typeface="Arial"/>
              </a:rPr>
              <a:t>NHS Cornwall and the Isles of Scilly Integrated Care Board</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17907</TotalTime>
  <Words>25717</Words>
  <Application>Microsoft Office PowerPoint</Application>
  <PresentationFormat>Custom</PresentationFormat>
  <Paragraphs>6489</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