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50"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3.8077399999999997E-2</c:v>
                </c:pt>
                <c:pt idx="1">
                  <c:v>4.7222899999999998E-2</c:v>
                </c:pt>
                <c:pt idx="2">
                  <c:v>1.5576100000000001E-2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5.1043199999999997E-2</c:v>
                </c:pt>
                <c:pt idx="1">
                  <c:v>7.0350300000000004E-2</c:v>
                </c:pt>
                <c:pt idx="2">
                  <c:v>2.33171E-2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9.2204999999999995E-3</c:v>
                </c:pt>
                <c:pt idx="1">
                  <c:v>1.2873300000000001E-2</c:v>
                </c:pt>
                <c:pt idx="2">
                  <c:v>7.8120000000000004E-3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0.9261315</c:v>
                </c:pt>
                <c:pt idx="1">
                  <c:v>0.85276209999999997</c:v>
                </c:pt>
                <c:pt idx="2">
                  <c:v>0.96621789999999996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2.0205600000000001E-2</c:v>
                </c:pt>
                <c:pt idx="1">
                  <c:v>3.0536000000000001E-3</c:v>
                </c:pt>
                <c:pt idx="2">
                  <c:v>8.6681999999999992E-3</c:v>
                </c:pt>
                <c:pt idx="3">
                  <c:v>3.4714000000000002E-2</c:v>
                </c:pt>
                <c:pt idx="4">
                  <c:v>5.2550300000000001E-2</c:v>
                </c:pt>
                <c:pt idx="5">
                  <c:v>2.7257300000000002E-2</c:v>
                </c:pt>
                <c:pt idx="6">
                  <c:v>1.84922E-2</c:v>
                </c:pt>
                <c:pt idx="7">
                  <c:v>1.91974E-2</c:v>
                </c:pt>
                <c:pt idx="8">
                  <c:v>2.8051199999999998E-2</c:v>
                </c:pt>
                <c:pt idx="9">
                  <c:v>1.92172E-2</c:v>
                </c:pt>
                <c:pt idx="10">
                  <c:v>6.9358100000000006E-2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3.2606200000000002E-2</c:v>
                </c:pt>
                <c:pt idx="1">
                  <c:v>5.1763400000000001E-2</c:v>
                </c:pt>
                <c:pt idx="2">
                  <c:v>5.5730300000000003E-2</c:v>
                </c:pt>
                <c:pt idx="3">
                  <c:v>0.1062702</c:v>
                </c:pt>
                <c:pt idx="4">
                  <c:v>9.4703300000000004E-2</c:v>
                </c:pt>
                <c:pt idx="5">
                  <c:v>3.7303700000000002E-2</c:v>
                </c:pt>
                <c:pt idx="6">
                  <c:v>5.7149800000000001E-2</c:v>
                </c:pt>
                <c:pt idx="7">
                  <c:v>6.3397300000000004E-2</c:v>
                </c:pt>
                <c:pt idx="8">
                  <c:v>0.11317969999999999</c:v>
                </c:pt>
                <c:pt idx="9">
                  <c:v>0.1025499</c:v>
                </c:pt>
                <c:pt idx="10">
                  <c:v>0.1251755</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7.8934999999999995E-3</c:v>
                </c:pt>
                <c:pt idx="1">
                  <c:v>3.41623E-2</c:v>
                </c:pt>
                <c:pt idx="2">
                  <c:v>1.2970000000000001E-2</c:v>
                </c:pt>
                <c:pt idx="3">
                  <c:v>2.1853000000000001E-2</c:v>
                </c:pt>
                <c:pt idx="4">
                  <c:v>8.6302100000000007E-2</c:v>
                </c:pt>
                <c:pt idx="5">
                  <c:v>7.8919999999999997E-3</c:v>
                </c:pt>
                <c:pt idx="6">
                  <c:v>1.9961699999999999E-2</c:v>
                </c:pt>
                <c:pt idx="7">
                  <c:v>2.54367E-2</c:v>
                </c:pt>
                <c:pt idx="8">
                  <c:v>2.1552200000000001E-2</c:v>
                </c:pt>
                <c:pt idx="9">
                  <c:v>1.8370399999999999E-2</c:v>
                </c:pt>
                <c:pt idx="10">
                  <c:v>1.7229700000000001E-2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0.91373269999999995</c:v>
                </c:pt>
                <c:pt idx="1">
                  <c:v>0.8840479</c:v>
                </c:pt>
                <c:pt idx="2">
                  <c:v>0.92159919999999995</c:v>
                </c:pt>
                <c:pt idx="3">
                  <c:v>0.86805679999999996</c:v>
                </c:pt>
                <c:pt idx="4">
                  <c:v>0.87643700000000002</c:v>
                </c:pt>
                <c:pt idx="5">
                  <c:v>0.88811620000000002</c:v>
                </c:pt>
                <c:pt idx="6">
                  <c:v>0.84483160000000002</c:v>
                </c:pt>
                <c:pt idx="7">
                  <c:v>0.8522054</c:v>
                </c:pt>
                <c:pt idx="8">
                  <c:v>0.84416170000000001</c:v>
                </c:pt>
                <c:pt idx="9">
                  <c:v>0.81556600000000001</c:v>
                </c:pt>
                <c:pt idx="10">
                  <c:v>0.82429110000000005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4.0812500000000002E-2</c:v>
                </c:pt>
                <c:pt idx="1">
                  <c:v>3.9823999999999998E-2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4.8060600000000002E-2</c:v>
                </c:pt>
                <c:pt idx="1">
                  <c:v>6.9770899999999997E-2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2.3555599999999999E-2</c:v>
                </c:pt>
                <c:pt idx="1">
                  <c:v>3.406E-2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0.9054487</c:v>
                </c:pt>
                <c:pt idx="1">
                  <c:v>0.82037329999999997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5.2252399999999997E-2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0.26659500000000003</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3.7783600000000001E-2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9.0329490000000003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7.4876999999999999E-3</c:v>
                </c:pt>
                <c:pt idx="1">
                  <c:v>1.9199299999999999E-2</c:v>
                </c:pt>
                <c:pt idx="2">
                  <c:v>3.1441499999999997E-2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4.5690700000000001E-2</c:v>
                </c:pt>
                <c:pt idx="1">
                  <c:v>5.00682E-2</c:v>
                </c:pt>
                <c:pt idx="2">
                  <c:v>0.1580627</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3.9134E-3</c:v>
                </c:pt>
                <c:pt idx="1">
                  <c:v>9.2295999999999993E-3</c:v>
                </c:pt>
                <c:pt idx="2">
                  <c:v>7.0404999999999995E-2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0.91633359999999997</c:v>
                </c:pt>
                <c:pt idx="1">
                  <c:v>0.88156190000000001</c:v>
                </c:pt>
                <c:pt idx="2">
                  <c:v>0.43549389999999999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1.8803E-2</c:v>
                </c:pt>
                <c:pt idx="1">
                  <c:v>2.1078900000000001E-2</c:v>
                </c:pt>
                <c:pt idx="2">
                  <c:v>4.0718000000000004E-3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0.12723889999999999</c:v>
                </c:pt>
                <c:pt idx="1">
                  <c:v>5.4338900000000002E-2</c:v>
                </c:pt>
                <c:pt idx="2">
                  <c:v>9.4293399999999999E-2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3.4568300000000003E-2</c:v>
                </c:pt>
                <c:pt idx="1">
                  <c:v>3.5565199999999998E-2</c:v>
                </c:pt>
                <c:pt idx="2">
                  <c:v>1.63593E-2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0.39699030000000002</c:v>
                </c:pt>
                <c:pt idx="1">
                  <c:v>0.81564590000000003</c:v>
                </c:pt>
                <c:pt idx="2">
                  <c:v>0.66393029999999997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3.8036800000000003E-2</c:v>
                </c:pt>
                <c:pt idx="1">
                  <c:v>3.14988E-2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0.10199569999999999</c:v>
                </c:pt>
                <c:pt idx="1">
                  <c:v>4.8730599999999999E-2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3.0225399999999999E-2</c:v>
                </c:pt>
                <c:pt idx="1">
                  <c:v>2.54139E-2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0.49101650000000002</c:v>
                </c:pt>
                <c:pt idx="1">
                  <c:v>0.23716139999999999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3.9004299999999999E-2</c:v>
                </c:pt>
                <c:pt idx="1">
                  <c:v>1.44087E-2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7.2018299999999993E-2</c:v>
                </c:pt>
                <c:pt idx="1">
                  <c:v>0.13370760000000001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2.5460400000000001E-2</c:v>
                </c:pt>
                <c:pt idx="1">
                  <c:v>3.1481999999999999E-3</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0.39615489999999998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0.63901070000000004</c:v>
                </c:pt>
                <c:pt idx="1">
                  <c:v>0.55507010000000001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0.8322581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0.80274330000000005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0.77827480000000004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0.78065309999999999</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0.85169189999999995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0.84655740000000002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0.83899939999999995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0.8427867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0.92091250000000002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0.92748620000000004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0.91997309999999999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0.93450060000000001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5.4370099999999998E-2</c:v>
                </c:pt>
                <c:pt idx="1">
                  <c:v>2.4237700000000001E-2</c:v>
                </c:pt>
                <c:pt idx="2">
                  <c:v>2.1517000000000001E-2</c:v>
                </c:pt>
                <c:pt idx="3">
                  <c:v>1.1107799999999999E-2</c:v>
                </c:pt>
                <c:pt idx="4">
                  <c:v>2.13104E-2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5.2860200000000003E-2</c:v>
                </c:pt>
                <c:pt idx="1">
                  <c:v>4.9993200000000002E-2</c:v>
                </c:pt>
                <c:pt idx="2">
                  <c:v>4.7731900000000001E-2</c:v>
                </c:pt>
                <c:pt idx="3">
                  <c:v>4.2375000000000003E-2</c:v>
                </c:pt>
                <c:pt idx="4">
                  <c:v>5.7997199999999999E-2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1.41374E-2</c:v>
                </c:pt>
                <c:pt idx="1">
                  <c:v>2.82957E-2</c:v>
                </c:pt>
                <c:pt idx="2">
                  <c:v>2.5298299999999999E-2</c:v>
                </c:pt>
                <c:pt idx="3">
                  <c:v>5.2351999999999997E-3</c:v>
                </c:pt>
                <c:pt idx="4">
                  <c:v>1.8726099999999999E-2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0.8336732</c:v>
                </c:pt>
                <c:pt idx="1">
                  <c:v>0.77042710000000003</c:v>
                </c:pt>
                <c:pt idx="2">
                  <c:v>0.80665609999999999</c:v>
                </c:pt>
                <c:pt idx="3">
                  <c:v>0.87359489999999995</c:v>
                </c:pt>
                <c:pt idx="4">
                  <c:v>0.85999519999999996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0.62765959999999998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0.66729680000000002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0.64415579999999995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0.69164510000000001</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0.79665379999999997</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0.78651689999999996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0.80047509999999999</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0.78861789999999998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0.79424640000000002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0.80034320000000003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0.77578480000000005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0.80851059999999997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0.76792450000000001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0.76446990000000004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0.74268020000000001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0.77297009999999999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0.69276320000000002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0.77622800000000003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0.79807110000000003</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0.82896239999999999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0.95584049999999998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0.95561359999999995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0.95735199999999998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0.94665849999999996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0.82738940000000005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0.82713630000000005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0.79731459999999998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0.82338460000000002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0.96613830000000001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0.96232649999999997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0.95212770000000002</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0.96721310000000005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0.89673499999999995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0.86671220000000004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0.8556338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0.85978840000000001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0.94321149999999998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0.93329430000000002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0.9210988</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0.92490340000000004</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8.8442999999999994E-3</c:v>
                </c:pt>
                <c:pt idx="1">
                  <c:v>2.0408800000000001E-2</c:v>
                </c:pt>
                <c:pt idx="2">
                  <c:v>8.4153900000000004E-2</c:v>
                </c:pt>
                <c:pt idx="3">
                  <c:v>1.7626300000000001E-2</c:v>
                </c:pt>
                <c:pt idx="4">
                  <c:v>6.0537999999999998E-3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3.2807700000000002E-2</c:v>
                </c:pt>
                <c:pt idx="1">
                  <c:v>4.7666399999999998E-2</c:v>
                </c:pt>
                <c:pt idx="2">
                  <c:v>5.1798999999999998E-2</c:v>
                </c:pt>
                <c:pt idx="3">
                  <c:v>5.4080799999999998E-2</c:v>
                </c:pt>
                <c:pt idx="4">
                  <c:v>2.6478399999999999E-2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3.0869000000000001E-3</c:v>
                </c:pt>
                <c:pt idx="1">
                  <c:v>8.4556000000000006E-3</c:v>
                </c:pt>
                <c:pt idx="2">
                  <c:v>2.6826699999999998E-2</c:v>
                </c:pt>
                <c:pt idx="3">
                  <c:v>7.1549999999999999E-3</c:v>
                </c:pt>
                <c:pt idx="4">
                  <c:v>7.4522E-3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0.93494940000000004</c:v>
                </c:pt>
                <c:pt idx="1">
                  <c:v>0.84333069999999999</c:v>
                </c:pt>
                <c:pt idx="2">
                  <c:v>0.77819640000000001</c:v>
                </c:pt>
                <c:pt idx="3">
                  <c:v>0.82065580000000005</c:v>
                </c:pt>
                <c:pt idx="4">
                  <c:v>0.94678019999999996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0.84022419999999998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0.84384959999999998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0.81333330000000004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0.85739860000000001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0.85435059999999996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0.86889019999999995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0.85162369999999998</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0.87386419999999998</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0.73680559999999995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0.74840759999999995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0.73562499999999997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0.7553318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0.60121460000000004</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0.61782179999999998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0.73515629999999998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0.82510289999999997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0.83551770000000003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0.85819069999999997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0.82021750000000004</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0.82346109999999995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0.80034130000000003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0.84354839999999998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0.83614299999999997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0.85389809999999999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0.84569019999999995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0.86734690000000003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0.65768190000000004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0.60661350000000003</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0.63243240000000001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0.69163949999999996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0.79323549999999998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0.79005210000000003</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0.77526819999999996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0.80311160000000004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0.88500000000000001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0.89238289999999998</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0.9066843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2.3554499999999999E-2</c:v>
                </c:pt>
                <c:pt idx="1">
                  <c:v>2.2775E-2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5.4795900000000002E-2</c:v>
                </c:pt>
                <c:pt idx="1">
                  <c:v>8.4612400000000004E-2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8.0029000000000003E-3</c:v>
                </c:pt>
                <c:pt idx="1">
                  <c:v>4.0372499999999999E-2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0.79009689999999999</c:v>
                </c:pt>
                <c:pt idx="1">
                  <c:v>0.69947150000000002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0.99575670000000005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0.99094439999999995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0.98828130000000003</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0.98603030000000003</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0.92915210000000004</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0.93125000000000002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0.94099379999999999</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0.95052329999999996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0.72716349999999996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0.70703579999999999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0.68255809999999995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0.72077919999999995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0.80863479999999999</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0.78699549999999996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0.77466369999999996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0.77694770000000002</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0.76340330000000001</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0.78051510000000002</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0.7214043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0.75555559999999999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0.62357949999999995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0.73029049999999995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0.72199729999999995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0.74847370000000002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0.84447000000000005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0.82579930000000001</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0.79555560000000003</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0.827044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0.91543160000000001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0.91964290000000004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0.90053289999999997</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0.91569089999999997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0.80904909999999997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0.82535400000000003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0.82944229999999997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0.82509270000000001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0.89976420000000001</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0.90990990000000005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0.89749429999999997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0.90598290000000004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6.8705699999999995E-2</c:v>
                </c:pt>
                <c:pt idx="1">
                  <c:v>3.7251699999999999E-2</c:v>
                </c:pt>
                <c:pt idx="2">
                  <c:v>5.35606E-2</c:v>
                </c:pt>
                <c:pt idx="3">
                  <c:v>4.2080100000000002E-2</c:v>
                </c:pt>
                <c:pt idx="4">
                  <c:v>5.0111700000000002E-2</c:v>
                </c:pt>
                <c:pt idx="5">
                  <c:v>1.80774E-2</c:v>
                </c:pt>
                <c:pt idx="6">
                  <c:v>4.7614400000000001E-2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5.2463599999999999E-2</c:v>
                </c:pt>
                <c:pt idx="1">
                  <c:v>6.2251899999999999E-2</c:v>
                </c:pt>
                <c:pt idx="2">
                  <c:v>5.7437599999999998E-2</c:v>
                </c:pt>
                <c:pt idx="3">
                  <c:v>5.7128699999999998E-2</c:v>
                </c:pt>
                <c:pt idx="4">
                  <c:v>8.22325E-2</c:v>
                </c:pt>
                <c:pt idx="5">
                  <c:v>4.9224499999999997E-2</c:v>
                </c:pt>
                <c:pt idx="6">
                  <c:v>4.13163E-2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3.9776699999999998E-2</c:v>
                </c:pt>
                <c:pt idx="1">
                  <c:v>1.8148399999999999E-2</c:v>
                </c:pt>
                <c:pt idx="2">
                  <c:v>1.54425E-2</c:v>
                </c:pt>
                <c:pt idx="3">
                  <c:v>3.77252E-2</c:v>
                </c:pt>
                <c:pt idx="4">
                  <c:v>2.1030400000000001E-2</c:v>
                </c:pt>
                <c:pt idx="5">
                  <c:v>2.66828E-2</c:v>
                </c:pt>
                <c:pt idx="6">
                  <c:v>2.1755699999999999E-2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0.82145599999999996</c:v>
                </c:pt>
                <c:pt idx="1">
                  <c:v>0.74051100000000003</c:v>
                </c:pt>
                <c:pt idx="2">
                  <c:v>0.75281379999999998</c:v>
                </c:pt>
                <c:pt idx="3">
                  <c:v>0.76993449999999997</c:v>
                </c:pt>
                <c:pt idx="4">
                  <c:v>0.71244350000000001</c:v>
                </c:pt>
                <c:pt idx="5">
                  <c:v>0.84817509999999996</c:v>
                </c:pt>
                <c:pt idx="6">
                  <c:v>0.89749199999999996</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0.90772779999999997</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0.90929199999999999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0.89285709999999996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0.90157069999999995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0.88144330000000004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0.87234040000000002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0.84867590000000004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0.85220499999999999</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0.87612210000000001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0.89082280000000003</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0.83582089999999998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0.81645570000000001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0.82488479999999997</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0.87878789999999996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0.83243239999999996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0.7962264</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0.85572139999999997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0.86301369999999999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0.90517239999999999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0.89378760000000002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0.88741720000000002</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0.92400000000000004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0.87154469999999995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0.86834319999999998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0.87077830000000001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0.88662790000000002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0.84151929999999997</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0.84198110000000004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0.84188790000000002</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0.82639649999999998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0.78037380000000001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0.81938330000000004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0.80500000000000005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0.83720930000000005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3.3092299999999998E-2</c:v>
                </c:pt>
                <c:pt idx="1">
                  <c:v>8.8549000000000006E-3</c:v>
                </c:pt>
                <c:pt idx="2">
                  <c:v>4.2838300000000003E-2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4.7076199999999999E-2</c:v>
                </c:pt>
                <c:pt idx="1">
                  <c:v>6.2876799999999997E-2</c:v>
                </c:pt>
                <c:pt idx="2">
                  <c:v>0.1147889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1.0378200000000001E-2</c:v>
                </c:pt>
                <c:pt idx="1">
                  <c:v>1.7518800000000001E-2</c:v>
                </c:pt>
                <c:pt idx="2">
                  <c:v>1.09245E-2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0.9070859</c:v>
                </c:pt>
                <c:pt idx="1">
                  <c:v>0.7962378</c:v>
                </c:pt>
                <c:pt idx="2">
                  <c:v>0.68765350000000003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0.82405349999999999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0.82474230000000004</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0.84861719999999996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0.58067299999999999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0.59111789999999997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0.56389299999999998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0.60283690000000001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0.63173219999999997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0.64192709999999997</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0.62346080000000004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0.64910109999999999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0.88067680000000004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0.8628247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0.86821090000000001</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0.88337100000000002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0.72897199999999995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0.71594579999999997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0.71687140000000005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0.7377939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0.75293310000000002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0.78004960000000001</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0.75815379999999999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0.76433119999999999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0.38423649999999998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0.39810430000000002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0.32425739999999997</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0.40262579999999998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0.2036915</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0.21841160000000001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0.22590180000000001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0.23393459999999999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0.40398129999999999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0.46153850000000002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0.47502549999999999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0.48924230000000002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1.8814600000000001E-2</c:v>
                </c:pt>
                <c:pt idx="1">
                  <c:v>1.6907100000000001E-2</c:v>
                </c:pt>
                <c:pt idx="2">
                  <c:v>7.6425E-3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7.6219400000000007E-2</c:v>
                </c:pt>
                <c:pt idx="1">
                  <c:v>2.9052000000000001E-2</c:v>
                </c:pt>
                <c:pt idx="2">
                  <c:v>1.39536E-2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2.9892800000000001E-2</c:v>
                </c:pt>
                <c:pt idx="1">
                  <c:v>6.7095000000000002E-3</c:v>
                </c:pt>
                <c:pt idx="2">
                  <c:v>4.0289000000000002E-3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0.75183330000000004</c:v>
                </c:pt>
                <c:pt idx="1">
                  <c:v>0.94834099999999999</c:v>
                </c:pt>
                <c:pt idx="2">
                  <c:v>0.98532529999999996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0.5546875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0.54786449999999998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0.53030299999999997</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0.55910990000000005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0.56735500000000005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0.64260870000000003</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0.65839040000000004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0.64914989999999995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0.44328699999999999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0.46358270000000001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0.46506989999999998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0.44761899999999999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0.90314300000000003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0.8838821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0.88045980000000001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0.88344230000000001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0.90837179999999995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0.9109507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0.91199050000000004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0.91845980000000005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0.67113560000000005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0.69186879999999995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0.67626399999999998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0.68410459999999995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0.80476190000000003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0.83478260000000004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0.81352239999999998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0.8208955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9.0770234999999992</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9.1173681000000002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9.0292911999999994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9.0547179999999994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3" formatCode="0">
                  <c:v>1</c:v>
                </c:pt>
                <c:pt idx="5" formatCode="0">
                  <c:v>3</c:v>
                </c:pt>
                <c:pt idx="6" formatCode="0">
                  <c:v>2</c:v>
                </c:pt>
                <c:pt idx="7" formatCode="0">
                  <c:v>3</c:v>
                </c:pt>
                <c:pt idx="8" formatCode="0">
                  <c:v>5</c:v>
                </c:pt>
                <c:pt idx="9" formatCode="0">
                  <c:v>5</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39</c:v>
                </c:pt>
                <c:pt idx="1">
                  <c:v>36</c:v>
                </c:pt>
                <c:pt idx="2">
                  <c:v>55</c:v>
                </c:pt>
                <c:pt idx="3">
                  <c:v>48</c:v>
                </c:pt>
                <c:pt idx="4">
                  <c:v>56</c:v>
                </c:pt>
                <c:pt idx="5">
                  <c:v>56</c:v>
                </c:pt>
                <c:pt idx="6">
                  <c:v>59</c:v>
                </c:pt>
                <c:pt idx="7">
                  <c:v>58</c:v>
                </c:pt>
                <c:pt idx="8">
                  <c:v>56</c:v>
                </c:pt>
                <c:pt idx="9">
                  <c:v>56</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22</c:v>
                </c:pt>
                <c:pt idx="1">
                  <c:v>21</c:v>
                </c:pt>
                <c:pt idx="2">
                  <c:v>6</c:v>
                </c:pt>
                <c:pt idx="3">
                  <c:v>5</c:v>
                </c:pt>
                <c:pt idx="4">
                  <c:v>3</c:v>
                </c:pt>
                <c:pt idx="5">
                  <c:v>2</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5.8736999999999999E-3</c:v>
                </c:pt>
                <c:pt idx="1">
                  <c:v>1.44926E-2</c:v>
                </c:pt>
                <c:pt idx="2">
                  <c:v>1.6600799999999999E-2</c:v>
                </c:pt>
                <c:pt idx="3">
                  <c:v>2.7948799999999999E-2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5.7130800000000002E-2</c:v>
                </c:pt>
                <c:pt idx="1">
                  <c:v>5.8767399999999997E-2</c:v>
                </c:pt>
                <c:pt idx="2">
                  <c:v>4.7511699999999997E-2</c:v>
                </c:pt>
                <c:pt idx="3">
                  <c:v>8.2711300000000001E-2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7.1104000000000002E-3</c:v>
                </c:pt>
                <c:pt idx="1">
                  <c:v>2.1251900000000001E-2</c:v>
                </c:pt>
                <c:pt idx="2">
                  <c:v>9.4497999999999995E-3</c:v>
                </c:pt>
                <c:pt idx="3">
                  <c:v>2.5087600000000002E-2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0.86355490000000001</c:v>
                </c:pt>
                <c:pt idx="1">
                  <c:v>0.83956140000000001</c:v>
                </c:pt>
                <c:pt idx="2">
                  <c:v>0.85528689999999996</c:v>
                </c:pt>
                <c:pt idx="3">
                  <c:v>0.61054189999999997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2.5726300000000001E-2</c:v>
                </c:pt>
                <c:pt idx="1">
                  <c:v>1.7460400000000001E-2</c:v>
                </c:pt>
                <c:pt idx="2">
                  <c:v>2.1647099999999999E-2</c:v>
                </c:pt>
                <c:pt idx="3">
                  <c:v>2.53116E-2</c:v>
                </c:pt>
                <c:pt idx="4">
                  <c:v>1.49864E-2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5.2964600000000001E-2</c:v>
                </c:pt>
                <c:pt idx="1">
                  <c:v>7.4623800000000004E-2</c:v>
                </c:pt>
                <c:pt idx="2">
                  <c:v>5.2440300000000002E-2</c:v>
                </c:pt>
                <c:pt idx="3">
                  <c:v>8.0412499999999998E-2</c:v>
                </c:pt>
                <c:pt idx="4">
                  <c:v>0.1028761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1.6971799999999999E-2</c:v>
                </c:pt>
                <c:pt idx="1">
                  <c:v>1.03038E-2</c:v>
                </c:pt>
                <c:pt idx="2">
                  <c:v>5.0058000000000004E-3</c:v>
                </c:pt>
                <c:pt idx="3">
                  <c:v>2.8795100000000001E-2</c:v>
                </c:pt>
                <c:pt idx="4">
                  <c:v>1.6061999999999999E-3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0.39089000000000002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0.76030710000000001</c:v>
                </c:pt>
                <c:pt idx="1">
                  <c:v>0.73069649999999997</c:v>
                </c:pt>
                <c:pt idx="2">
                  <c:v>0.88248570000000004</c:v>
                </c:pt>
                <c:pt idx="3">
                  <c:v>0.64366800000000002</c:v>
                </c:pt>
                <c:pt idx="4">
                  <c:v>0.59462300000000001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Cheshire and Merseyside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403398439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1,693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1,895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005898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825806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371122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009115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608962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312856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790900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9658605"/>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7838344"/>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170887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3039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098032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612487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654182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075090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106957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1611717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689891365"/>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08995882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86214730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8023216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91233865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04772806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5852593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67499199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1826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345495567"/>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92369881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536506817"/>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93180961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072356242"/>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36999609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60062178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259940186"/>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751629088"/>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04719002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86666716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0894315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729537979"/>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675655200"/>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409562103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09605666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4993616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73040387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92244999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11175780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97831123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37596924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89999283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64918984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76375064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28427878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23299337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22770879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11022471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19853336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428182926"/>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871961071"/>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92890026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165147385"/>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51223179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09332669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33786076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216292" y="622300"/>
            <a:ext cx="4062331"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Cheshire and Merseyside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882217218"/>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Q42_1. Patient completely had enough understandable information about their response to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54236811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18393572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1947932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543075227"/>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04751693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427809754"/>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941688243"/>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18652755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81341058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05643636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83779373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406225264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46150244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16220911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48849087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135535080"/>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27042606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6223145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97639812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81856348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70063785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23982813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14158609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0368398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92071023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976240383"/>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90911106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81601660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362328584"/>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9553084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1593760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405779072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92662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NHS Cheshire and Merseyside Integrated Care Board</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472192703"/>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23103630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67905904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3784980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5754224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62301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77259409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90172372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31378663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811475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16907898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877894071"/>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787155580"/>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994804808"/>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0393499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3062665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78803332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19803605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96717955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93818184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27365054"/>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307608940"/>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1531920714"/>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2777005840"/>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4218037804"/>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279922129"/>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2845423863"/>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4146490893"/>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566720187"/>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1688227177"/>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3390484266"/>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236798534"/>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2545139035"/>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46706948"/>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344664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27141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609352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551987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814617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065821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047111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16290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822348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487846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2668951"/>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5098840"/>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394648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800869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311062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08473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011696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319053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635293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337224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228124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844838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329658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770493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172525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139298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565334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311491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191106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860151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834999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715035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756934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842058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166430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883240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432663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972697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795423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295132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031043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3404484"/>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355023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4937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0482121"/>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966575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492333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889974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460929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0887832"/>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791651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233255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529261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887380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88205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184017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556815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446429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083293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46974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4171290"/>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9850525"/>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1232885685"/>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REM</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Liverpool University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RBQ</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Liverpool Heart and Chest Hospital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RBN</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Mersey and West Lancashire Teaching Hospitals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REP</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Liverpool Women's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RJN</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East Cheshire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RBL</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Wirral University Teaching Hospital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387882108"/>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REN</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Clatterbridge Cancer Centre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91927561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RJR</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Countess of Chester Hospital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650323367"/>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RBT</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Mid Cheshire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83596439"/>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RWW</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Warrington and Halton Teaching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772596447"/>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1,895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3,868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89275568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91641055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1,895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80621756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1,895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216292" y="622300"/>
            <a:ext cx="4062331" cy="276999"/>
          </a:xfrm>
          <a:prstGeom prst="rect">
            <a:avLst/>
          </a:prstGeom>
          <a:noFill/>
        </p:spPr>
        <p:txBody>
          <a:bodyPr wrap="none" rtlCol="0">
            <a:spAutoFit/>
          </a:bodyPr>
          <a:lstStyle/>
          <a:p>
            <a:pPr algn="r"/>
            <a:r>
              <a:rPr lang="en-GB" sz="1200" b="1">
                <a:solidFill>
                  <a:srgbClr val="336E9F"/>
                </a:solidFill>
                <a:latin typeface="Arial"/>
                <a:cs typeface="Arial"/>
              </a:rPr>
              <a:t>NHS Cheshire and Merseyside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25725</Words>
  <Application>Microsoft Office PowerPoint</Application>
  <PresentationFormat>Custom</PresentationFormat>
  <Paragraphs>6494</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