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0"/>
  </p:notesMasterIdLst>
  <p:sldIdLst>
    <p:sldId id="257" r:id="rId6"/>
    <p:sldId id="287" r:id="rId7"/>
    <p:sldId id="258" r:id="rId8"/>
    <p:sldId id="348" r:id="rId9"/>
    <p:sldId id="339" r:id="rId10"/>
    <p:sldId id="340" r:id="rId11"/>
    <p:sldId id="341" r:id="rId12"/>
    <p:sldId id="34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0.85102670000000002</c:v>
                </c:pt>
                <c:pt idx="1">
                  <c:v>0.76384770000000002</c:v>
                </c:pt>
                <c:pt idx="2">
                  <c:v>0.929921</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3.5954199999999999E-2</c:v>
                </c:pt>
                <c:pt idx="1">
                  <c:v>4.4303599999999999E-2</c:v>
                </c:pt>
                <c:pt idx="2">
                  <c:v>1.29888E-2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5.5289600000000001E-2</c:v>
                </c:pt>
                <c:pt idx="1">
                  <c:v>7.6189000000000007E-2</c:v>
                </c:pt>
                <c:pt idx="2">
                  <c:v>2.8491699999999998E-2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7.0973E-3</c:v>
                </c:pt>
                <c:pt idx="1">
                  <c:v>9.9538999999999999E-3</c:v>
                </c:pt>
                <c:pt idx="2">
                  <c:v>5.2246999999999997E-3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5.0632200000000002E-2</c:v>
                </c:pt>
                <c:pt idx="1">
                  <c:v>0.1057058</c:v>
                </c:pt>
                <c:pt idx="2">
                  <c:v>2.33738E-2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0.93185850000000003</c:v>
                </c:pt>
                <c:pt idx="1">
                  <c:v>0.8455705</c:v>
                </c:pt>
                <c:pt idx="2">
                  <c:v>0.95911939999999996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0.86519699999999999</c:v>
                </c:pt>
                <c:pt idx="1">
                  <c:v>0.83165979999999995</c:v>
                </c:pt>
                <c:pt idx="2">
                  <c:v>0.8493887</c:v>
                </c:pt>
                <c:pt idx="3">
                  <c:v>0.71055069999999998</c:v>
                </c:pt>
                <c:pt idx="4">
                  <c:v>0.73946540000000005</c:v>
                </c:pt>
                <c:pt idx="5">
                  <c:v>0.8222334</c:v>
                </c:pt>
                <c:pt idx="6">
                  <c:v>0.7753833</c:v>
                </c:pt>
                <c:pt idx="7">
                  <c:v>0.79551450000000001</c:v>
                </c:pt>
                <c:pt idx="8">
                  <c:v>0.68137859999999995</c:v>
                </c:pt>
                <c:pt idx="9">
                  <c:v>0.73714349999999995</c:v>
                </c:pt>
                <c:pt idx="10">
                  <c:v>0.66169409999999995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1.2567200000000001E-2</c:v>
                </c:pt>
                <c:pt idx="1">
                  <c:v>6.7350000000000005E-4</c:v>
                </c:pt>
                <c:pt idx="2">
                  <c:v>3.0362000000000002E-3</c:v>
                </c:pt>
                <c:pt idx="3">
                  <c:v>2.7182600000000001E-2</c:v>
                </c:pt>
                <c:pt idx="4">
                  <c:v>5.2029400000000003E-2</c:v>
                </c:pt>
                <c:pt idx="5">
                  <c:v>1.8539099999999999E-2</c:v>
                </c:pt>
                <c:pt idx="6">
                  <c:v>1.5887200000000001E-2</c:v>
                </c:pt>
                <c:pt idx="7">
                  <c:v>1.2739199999999999E-2</c:v>
                </c:pt>
                <c:pt idx="8">
                  <c:v>1.9245999999999999E-2</c:v>
                </c:pt>
                <c:pt idx="9">
                  <c:v>1.8643E-2</c:v>
                </c:pt>
                <c:pt idx="10">
                  <c:v>6.7546800000000004E-2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4.7883000000000002E-2</c:v>
                </c:pt>
                <c:pt idx="1">
                  <c:v>5.6523499999999997E-2</c:v>
                </c:pt>
                <c:pt idx="2">
                  <c:v>6.6994399999999996E-2</c:v>
                </c:pt>
                <c:pt idx="3">
                  <c:v>0.121333</c:v>
                </c:pt>
                <c:pt idx="4">
                  <c:v>9.5745200000000003E-2</c:v>
                </c:pt>
                <c:pt idx="5">
                  <c:v>5.4740299999999999E-2</c:v>
                </c:pt>
                <c:pt idx="6">
                  <c:v>6.23598E-2</c:v>
                </c:pt>
                <c:pt idx="7">
                  <c:v>7.6313599999999995E-2</c:v>
                </c:pt>
                <c:pt idx="8">
                  <c:v>0.13079009999999999</c:v>
                </c:pt>
                <c:pt idx="9">
                  <c:v>0.10369829999999999</c:v>
                </c:pt>
                <c:pt idx="10">
                  <c:v>0.1287981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2.5510000000000002E-4</c:v>
                </c:pt>
                <c:pt idx="1">
                  <c:v>3.1782299999999999E-2</c:v>
                </c:pt>
                <c:pt idx="2">
                  <c:v>7.3378999999999996E-3</c:v>
                </c:pt>
                <c:pt idx="3">
                  <c:v>1.43216E-2</c:v>
                </c:pt>
                <c:pt idx="4">
                  <c:v>8.5781200000000002E-2</c:v>
                </c:pt>
                <c:pt idx="5">
                  <c:v>0</c:v>
                </c:pt>
                <c:pt idx="6">
                  <c:v>1.7356699999999999E-2</c:v>
                </c:pt>
                <c:pt idx="7">
                  <c:v>1.8978600000000002E-2</c:v>
                </c:pt>
                <c:pt idx="8">
                  <c:v>1.2747E-2</c:v>
                </c:pt>
                <c:pt idx="9">
                  <c:v>1.7796200000000002E-2</c:v>
                </c:pt>
                <c:pt idx="10">
                  <c:v>1.5418400000000001E-2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7.4097700000000002E-2</c:v>
                </c:pt>
                <c:pt idx="1">
                  <c:v>7.9360899999999998E-2</c:v>
                </c:pt>
                <c:pt idx="2">
                  <c:v>7.3242799999999997E-2</c:v>
                </c:pt>
                <c:pt idx="3">
                  <c:v>0.126612</c:v>
                </c:pt>
                <c:pt idx="4">
                  <c:v>2.69789E-2</c:v>
                </c:pt>
                <c:pt idx="5">
                  <c:v>0.10448730000000001</c:v>
                </c:pt>
                <c:pt idx="6">
                  <c:v>0.12901299999999999</c:v>
                </c:pt>
                <c:pt idx="7">
                  <c:v>9.6453999999999998E-2</c:v>
                </c:pt>
                <c:pt idx="8">
                  <c:v>0.15583830000000001</c:v>
                </c:pt>
                <c:pt idx="9">
                  <c:v>0.12271899999999999</c:v>
                </c:pt>
                <c:pt idx="10">
                  <c:v>0.12654260000000001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0.90600780000000003</c:v>
                </c:pt>
                <c:pt idx="1">
                  <c:v>0.87003719999999996</c:v>
                </c:pt>
                <c:pt idx="2">
                  <c:v>0.89512230000000004</c:v>
                </c:pt>
                <c:pt idx="3">
                  <c:v>0.74686450000000004</c:v>
                </c:pt>
                <c:pt idx="4">
                  <c:v>0.83871110000000004</c:v>
                </c:pt>
                <c:pt idx="5">
                  <c:v>0.88386319999999996</c:v>
                </c:pt>
                <c:pt idx="6">
                  <c:v>0.85331760000000001</c:v>
                </c:pt>
                <c:pt idx="7">
                  <c:v>0.86783670000000002</c:v>
                </c:pt>
                <c:pt idx="8">
                  <c:v>0.73746029999999996</c:v>
                </c:pt>
                <c:pt idx="9">
                  <c:v>0.84594250000000004</c:v>
                </c:pt>
                <c:pt idx="10">
                  <c:v>0.80533030000000005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0.80823400000000001</c:v>
                </c:pt>
                <c:pt idx="1">
                  <c:v>0.72511639999999999</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3.3768600000000003E-2</c:v>
                </c:pt>
                <c:pt idx="1">
                  <c:v>3.64745E-2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6.2148399999999999E-2</c:v>
                </c:pt>
                <c:pt idx="1">
                  <c:v>7.6469800000000004E-2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1.6511700000000001E-2</c:v>
                </c:pt>
                <c:pt idx="1">
                  <c:v>3.0710500000000002E-2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7.9337299999999999E-2</c:v>
                </c:pt>
                <c:pt idx="1">
                  <c:v>0.13122880000000001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0.90587490000000004</c:v>
                </c:pt>
                <c:pt idx="1">
                  <c:v>0.80430349999999995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8.7577537000000003</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4.2466499999999997E-2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0.2861668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2.79977E-2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-8.1143847000000004</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8.9886897000000001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0.87363489999999999</c:v>
                </c:pt>
                <c:pt idx="1">
                  <c:v>0.83198830000000001</c:v>
                </c:pt>
                <c:pt idx="2">
                  <c:v>0.347524</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4.8247999999999997E-3</c:v>
                </c:pt>
                <c:pt idx="1">
                  <c:v>1.6331100000000001E-2</c:v>
                </c:pt>
                <c:pt idx="2">
                  <c:v>2.87824E-2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5.1016699999999998E-2</c:v>
                </c:pt>
                <c:pt idx="1">
                  <c:v>5.5804600000000003E-2</c:v>
                </c:pt>
                <c:pt idx="2">
                  <c:v>0.1633809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1.2504E-3</c:v>
                </c:pt>
                <c:pt idx="1">
                  <c:v>6.3613999999999997E-3</c:v>
                </c:pt>
                <c:pt idx="2">
                  <c:v>6.7745899999999998E-2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6.9273199999999993E-2</c:v>
                </c:pt>
                <c:pt idx="1">
                  <c:v>8.9514499999999997E-2</c:v>
                </c:pt>
                <c:pt idx="2">
                  <c:v>0.3925669</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0.91147900000000004</c:v>
                </c:pt>
                <c:pt idx="1">
                  <c:v>0.89601549999999996</c:v>
                </c:pt>
                <c:pt idx="2">
                  <c:v>0.60743309999999995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0.25285619999999998</c:v>
                </c:pt>
                <c:pt idx="1">
                  <c:v>0.75753429999999999</c:v>
                </c:pt>
                <c:pt idx="2">
                  <c:v>0.59737569999999995</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4.7660999999999997E-3</c:v>
                </c:pt>
                <c:pt idx="1">
                  <c:v>1.1276899999999999E-2</c:v>
                </c:pt>
                <c:pt idx="2">
                  <c:v>0</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0.1553128</c:v>
                </c:pt>
                <c:pt idx="1">
                  <c:v>7.3942800000000003E-2</c:v>
                </c:pt>
                <c:pt idx="2">
                  <c:v>0.1026647</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2.0531400000000002E-2</c:v>
                </c:pt>
                <c:pt idx="1">
                  <c:v>2.57632E-2</c:v>
                </c:pt>
                <c:pt idx="2">
                  <c:v>1.21736E-2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0.56653350000000002</c:v>
                </c:pt>
                <c:pt idx="1">
                  <c:v>0.13148270000000001</c:v>
                </c:pt>
                <c:pt idx="2">
                  <c:v>0.28778599999999999</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0.37842720000000002</c:v>
                </c:pt>
                <c:pt idx="1">
                  <c:v>0.82983030000000002</c:v>
                </c:pt>
                <c:pt idx="2">
                  <c:v>0.66274069999999996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0.38765549999999999</c:v>
                </c:pt>
                <c:pt idx="1">
                  <c:v>0.17869399999999999</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3.1412299999999997E-2</c:v>
                </c:pt>
                <c:pt idx="1">
                  <c:v>2.65829E-2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0.11524479999999999</c:v>
                </c:pt>
                <c:pt idx="1">
                  <c:v>5.8562500000000003E-2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2.3600800000000002E-2</c:v>
                </c:pt>
                <c:pt idx="1">
                  <c:v>2.0497899999999999E-2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0.4420866</c:v>
                </c:pt>
                <c:pt idx="1">
                  <c:v>0.71566269999999998</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0.4549648</c:v>
                </c:pt>
                <c:pt idx="1">
                  <c:v>0.18714049999999999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0.55528789999999995</c:v>
                </c:pt>
                <c:pt idx="1">
                  <c:v>0.4525806</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3.2624399999999998E-2</c:v>
                </c:pt>
                <c:pt idx="1">
                  <c:v>7.5953000000000001E-3</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8.4778099999999995E-2</c:v>
                </c:pt>
                <c:pt idx="1">
                  <c:v>0.1473344</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1.90805E-2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0.30822909999999998</c:v>
                </c:pt>
                <c:pt idx="1">
                  <c:v>0.3924897</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0.64443130000000004</c:v>
                </c:pt>
                <c:pt idx="1">
                  <c:v>0.58594579999999996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0.82795700000000005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0.77472529999999995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0.78619150000000004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0.76978420000000003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0.84885290000000002</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0.82734810000000003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0.8340708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0.83298970000000006</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0.93943659999999996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0.93274849999999998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0.93184489999999998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0.93544859999999996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0.74597199999999997</c:v>
                </c:pt>
                <c:pt idx="1">
                  <c:v>0.70078569999999996</c:v>
                </c:pt>
                <c:pt idx="2">
                  <c:v>0.72633250000000005</c:v>
                </c:pt>
                <c:pt idx="3">
                  <c:v>0.82647619999999999</c:v>
                </c:pt>
                <c:pt idx="4">
                  <c:v>0.79797180000000001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5.04847E-2</c:v>
                </c:pt>
                <c:pt idx="1">
                  <c:v>1.94386E-2</c:v>
                </c:pt>
                <c:pt idx="2">
                  <c:v>1.6835900000000001E-2</c:v>
                </c:pt>
                <c:pt idx="3">
                  <c:v>7.4028999999999996E-3</c:v>
                </c:pt>
                <c:pt idx="4">
                  <c:v>1.7850899999999999E-2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6.06311E-2</c:v>
                </c:pt>
                <c:pt idx="1">
                  <c:v>5.95913E-2</c:v>
                </c:pt>
                <c:pt idx="2">
                  <c:v>5.7094100000000002E-2</c:v>
                </c:pt>
                <c:pt idx="3">
                  <c:v>4.9784700000000001E-2</c:v>
                </c:pt>
                <c:pt idx="4">
                  <c:v>6.4916100000000004E-2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1.02519E-2</c:v>
                </c:pt>
                <c:pt idx="1">
                  <c:v>2.3496599999999999E-2</c:v>
                </c:pt>
                <c:pt idx="2">
                  <c:v>2.0617199999999999E-2</c:v>
                </c:pt>
                <c:pt idx="3">
                  <c:v>1.5303000000000001E-3</c:v>
                </c:pt>
                <c:pt idx="4">
                  <c:v>1.52666E-2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0.13266030000000001</c:v>
                </c:pt>
                <c:pt idx="1">
                  <c:v>0.1966879</c:v>
                </c:pt>
                <c:pt idx="2">
                  <c:v>0.17912020000000001</c:v>
                </c:pt>
                <c:pt idx="3">
                  <c:v>0.1148058</c:v>
                </c:pt>
                <c:pt idx="4">
                  <c:v>0.10399460000000001</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0.85124849999999996</c:v>
                </c:pt>
                <c:pt idx="1">
                  <c:v>0.76770950000000004</c:v>
                </c:pt>
                <c:pt idx="2">
                  <c:v>0.80796630000000003</c:v>
                </c:pt>
                <c:pt idx="3">
                  <c:v>0.88209939999999998</c:v>
                </c:pt>
                <c:pt idx="4">
                  <c:v>0.85445979999999999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0.62673610000000002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0.6155235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0.65352109999999997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0.63835620000000004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0.77752290000000002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0.7570093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0.80446930000000005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0.78680799999999995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0.74941179999999996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0.7786187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0.80232559999999997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0.73815169999999997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0.71024730000000003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0.77545200000000003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0.75899280000000002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0.65012720000000002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0.70113490000000001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0.81134019999999996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0.84660190000000002</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0.94062080000000003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0.9437586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0.95560489999999998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0.95510200000000001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0.78301889999999996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0.78512400000000004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0.79690950000000005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0.79320990000000002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0.98240870000000002</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0.97054700000000005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0.97494309999999995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0.95881729999999998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0.85497239999999997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0.85921630000000004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0.85507250000000001</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0.84531590000000001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0.93987730000000003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0.93234930000000005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0.91552060000000002</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0.92850509999999997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0.90057120000000002</c:v>
                </c:pt>
                <c:pt idx="1">
                  <c:v>0.78995320000000002</c:v>
                </c:pt>
                <c:pt idx="2">
                  <c:v>0.66496960000000005</c:v>
                </c:pt>
                <c:pt idx="3">
                  <c:v>0.7454558</c:v>
                </c:pt>
                <c:pt idx="4">
                  <c:v>0.92650560000000004</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5.5849000000000003E-3</c:v>
                </c:pt>
                <c:pt idx="1">
                  <c:v>1.6167000000000001E-2</c:v>
                </c:pt>
                <c:pt idx="2">
                  <c:v>7.9288499999999998E-2</c:v>
                </c:pt>
                <c:pt idx="3">
                  <c:v>1.3130299999999999E-2</c:v>
                </c:pt>
                <c:pt idx="4">
                  <c:v>3.3092E-3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3.9326399999999997E-2</c:v>
                </c:pt>
                <c:pt idx="1">
                  <c:v>5.6149999999999999E-2</c:v>
                </c:pt>
                <c:pt idx="2">
                  <c:v>6.1529800000000003E-2</c:v>
                </c:pt>
                <c:pt idx="3">
                  <c:v>6.3072799999999998E-2</c:v>
                </c:pt>
                <c:pt idx="4">
                  <c:v>3.1967599999999999E-2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4.2138000000000002E-3</c:v>
                </c:pt>
                <c:pt idx="2">
                  <c:v>2.19612E-2</c:v>
                </c:pt>
                <c:pt idx="3">
                  <c:v>2.6589999999999999E-3</c:v>
                </c:pt>
                <c:pt idx="4">
                  <c:v>4.7076000000000002E-3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5.4517500000000003E-2</c:v>
                </c:pt>
                <c:pt idx="1">
                  <c:v>0.13351589999999999</c:v>
                </c:pt>
                <c:pt idx="2">
                  <c:v>0.17225080000000001</c:v>
                </c:pt>
                <c:pt idx="3">
                  <c:v>0.17568210000000001</c:v>
                </c:pt>
                <c:pt idx="4">
                  <c:v>3.3509999999999998E-2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0.935921</c:v>
                </c:pt>
                <c:pt idx="1">
                  <c:v>0.83580449999999995</c:v>
                </c:pt>
                <c:pt idx="2">
                  <c:v>0.77456670000000005</c:v>
                </c:pt>
                <c:pt idx="3">
                  <c:v>0.79690349999999999</c:v>
                </c:pt>
                <c:pt idx="4">
                  <c:v>0.95630369999999998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0.85811729999999997</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0.81291170000000001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0.84716159999999996</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0.84804930000000001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0.85883750000000003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0.8536009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0.85428570000000004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0.87567569999999995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0.7217848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0.71028040000000003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0.74089939999999999</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0.72507549999999998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0.53113549999999998</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0.60141089999999997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0.73110470000000005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0.76537909999999998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0.84939089999999995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0.85431840000000003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0.80649040000000005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0.79376500000000005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0.79349899999999995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0.79693139999999996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0.83080810000000005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0.82736569999999998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0.83112920000000001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0.81852550000000002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0.70731710000000003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0.69476079999999996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0.73410399999999998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0.7711268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0.78588519999999995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0.7752675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0.75743050000000001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0.79223129999999997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0.91690139999999998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0.915493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0.93181820000000004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0.94831220000000005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0.7349753</c:v>
                </c:pt>
                <c:pt idx="1">
                  <c:v>0.60833320000000002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1.6260199999999999E-2</c:v>
                </c:pt>
                <c:pt idx="1">
                  <c:v>1.7970199999999999E-2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6.9384500000000002E-2</c:v>
                </c:pt>
                <c:pt idx="1">
                  <c:v>9.4222E-2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7.0859999999999999E-4</c:v>
                </c:pt>
                <c:pt idx="1">
                  <c:v>3.5567700000000001E-2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0.17867150000000001</c:v>
                </c:pt>
                <c:pt idx="1">
                  <c:v>0.24390690000000001</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0.80067900000000003</c:v>
                </c:pt>
                <c:pt idx="1">
                  <c:v>0.64028200000000002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0.99724520000000005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0.9972067</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0.98349059999999999</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0.98966940000000003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0.93555560000000004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0.9438202</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0.95752899999999996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0.93356050000000002</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0.67609249999999999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0.63043479999999996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0.61178860000000002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0.65191149999999998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0.75314859999999995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0.72584859999999995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0.68600000000000005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0.72102160000000004</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0.68827930000000004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0.66321240000000004</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0.72023809999999999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0.69785580000000003</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0.58112090000000005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0.64285709999999996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0.68915660000000001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0.69392520000000002</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0.81113800000000003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0.77435900000000002</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0.77972710000000001</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0.79078689999999996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0.88343559999999999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0.87032969999999998</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0.91509430000000003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0.90404039999999997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0.80107530000000005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0.78272249999999999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0.79443249999999999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0.80182929999999997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0.87878789999999996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0.87958119999999995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0.88577150000000004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0.9029703</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0.68633350000000004</c:v>
                </c:pt>
                <c:pt idx="1">
                  <c:v>0.64005939999999995</c:v>
                </c:pt>
                <c:pt idx="2">
                  <c:v>0.63476030000000006</c:v>
                </c:pt>
                <c:pt idx="3">
                  <c:v>0.66844289999999995</c:v>
                </c:pt>
                <c:pt idx="4">
                  <c:v>0.567519</c:v>
                </c:pt>
                <c:pt idx="5">
                  <c:v>0.80038089999999995</c:v>
                </c:pt>
                <c:pt idx="6">
                  <c:v>0.81107720000000005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5.9441099999999997E-2</c:v>
                </c:pt>
                <c:pt idx="1">
                  <c:v>2.5320700000000002E-2</c:v>
                </c:pt>
                <c:pt idx="2">
                  <c:v>4.3300999999999999E-2</c:v>
                </c:pt>
                <c:pt idx="3">
                  <c:v>3.2164600000000002E-2</c:v>
                </c:pt>
                <c:pt idx="4">
                  <c:v>4.1293000000000003E-2</c:v>
                </c:pt>
                <c:pt idx="5">
                  <c:v>9.1573999999999996E-3</c:v>
                </c:pt>
                <c:pt idx="6">
                  <c:v>4.0222800000000003E-2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7.0992600000000003E-2</c:v>
                </c:pt>
                <c:pt idx="1">
                  <c:v>8.6113800000000004E-2</c:v>
                </c:pt>
                <c:pt idx="2">
                  <c:v>7.7956800000000007E-2</c:v>
                </c:pt>
                <c:pt idx="3">
                  <c:v>7.6959600000000003E-2</c:v>
                </c:pt>
                <c:pt idx="4">
                  <c:v>9.9869899999999998E-2</c:v>
                </c:pt>
                <c:pt idx="5">
                  <c:v>6.7064600000000002E-2</c:v>
                </c:pt>
                <c:pt idx="6">
                  <c:v>5.6099400000000001E-2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3.05122E-2</c:v>
                </c:pt>
                <c:pt idx="1">
                  <c:v>6.2174999999999999E-3</c:v>
                </c:pt>
                <c:pt idx="2">
                  <c:v>5.1828999999999998E-3</c:v>
                </c:pt>
                <c:pt idx="3">
                  <c:v>2.7809799999999999E-2</c:v>
                </c:pt>
                <c:pt idx="4">
                  <c:v>1.2211700000000001E-2</c:v>
                </c:pt>
                <c:pt idx="5">
                  <c:v>1.7762699999999999E-2</c:v>
                </c:pt>
                <c:pt idx="6">
                  <c:v>1.4364099999999999E-2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0.15272050000000001</c:v>
                </c:pt>
                <c:pt idx="1">
                  <c:v>0.24228849999999999</c:v>
                </c:pt>
                <c:pt idx="2">
                  <c:v>0.23879900000000001</c:v>
                </c:pt>
                <c:pt idx="3">
                  <c:v>0.19462309999999999</c:v>
                </c:pt>
                <c:pt idx="4">
                  <c:v>0.27910639999999998</c:v>
                </c:pt>
                <c:pt idx="5">
                  <c:v>0.1056344</c:v>
                </c:pt>
                <c:pt idx="6">
                  <c:v>7.82365E-2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0.79615230000000003</c:v>
                </c:pt>
                <c:pt idx="1">
                  <c:v>0.70509880000000003</c:v>
                </c:pt>
                <c:pt idx="2">
                  <c:v>0.70473430000000004</c:v>
                </c:pt>
                <c:pt idx="3">
                  <c:v>0.73123389999999999</c:v>
                </c:pt>
                <c:pt idx="4">
                  <c:v>0.66185349999999998</c:v>
                </c:pt>
                <c:pt idx="5">
                  <c:v>0.85055409999999998</c:v>
                </c:pt>
                <c:pt idx="6">
                  <c:v>0.88020240000000005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0.89189189999999996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0.88946020000000003</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0.88560159999999999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0.87644789999999995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0.84401110000000001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0.84638550000000001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0.82027649999999996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0.84734509999999996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0.89224950000000003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0.88245320000000005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0.82481749999999998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0.88489209999999996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0.84951460000000001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0.84070800000000001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0.77857140000000002</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0.80327870000000001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0.77528090000000005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0.73809519999999995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0.87351780000000001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0.87044529999999998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0.87412590000000001</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0.8901734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0.82232349999999999</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0.84551149999999997</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0.8634752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0.86828419999999995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0.81355929999999999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0.77496989999999999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0.79487180000000002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0.80273969999999994</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0.84684680000000001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0.76536309999999996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0.72670809999999997</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0.86639630000000001</c:v>
                </c:pt>
                <c:pt idx="1">
                  <c:v>0.73476839999999999</c:v>
                </c:pt>
                <c:pt idx="2">
                  <c:v>0.61926380000000003</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3.0914400000000002E-2</c:v>
                </c:pt>
                <c:pt idx="1">
                  <c:v>5.1640000000000002E-3</c:v>
                </c:pt>
                <c:pt idx="2">
                  <c:v>3.8448599999999999E-2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5.1431999999999999E-2</c:v>
                </c:pt>
                <c:pt idx="1">
                  <c:v>7.0258600000000004E-2</c:v>
                </c:pt>
                <c:pt idx="2">
                  <c:v>0.1235682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8.2001999999999995E-3</c:v>
                </c:pt>
                <c:pt idx="1">
                  <c:v>1.3827799999999999E-2</c:v>
                </c:pt>
                <c:pt idx="2">
                  <c:v>6.5348000000000003E-3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4.3057100000000001E-2</c:v>
                </c:pt>
                <c:pt idx="1">
                  <c:v>0.1759812</c:v>
                </c:pt>
                <c:pt idx="2">
                  <c:v>0.2121845</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0.95024280000000005</c:v>
                </c:pt>
                <c:pt idx="1">
                  <c:v>0.79811849999999995</c:v>
                </c:pt>
                <c:pt idx="2">
                  <c:v>0.77365450000000002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0.85409250000000003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0.86297380000000001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0.8142857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0.85095319999999997</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0.51477450000000002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0.55098930000000002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0.55233290000000002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0.58233889999999999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0.61599999999999999</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0.60468140000000004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0.61530609999999997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0.85761050000000005</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0.88368340000000001</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0.87105619999999995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0.89962359999999997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0.70984460000000005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0.72561770000000003</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0.71957669999999996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0.72051540000000003</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0.73540369999999999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0.7552276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0.75907259999999999</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0.75510200000000005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0.37931029999999999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0.3333333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0.34782610000000003</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0.3783784</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0.13580249999999999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0.1468788</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0.1721068</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0.18353829999999999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0.38738739999999999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0.396789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0.4375</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0.45362560000000002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0.67440080000000002</c:v>
                </c:pt>
                <c:pt idx="1">
                  <c:v>0.90705349999999996</c:v>
                </c:pt>
                <c:pt idx="2">
                  <c:v>0.97437499999999999</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1.49087E-2</c:v>
                </c:pt>
                <c:pt idx="1">
                  <c:v>1.19962E-2</c:v>
                </c:pt>
                <c:pt idx="2">
                  <c:v>5.3246999999999999E-3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8.4031300000000003E-2</c:v>
                </c:pt>
                <c:pt idx="1">
                  <c:v>3.8873900000000003E-2</c:v>
                </c:pt>
                <c:pt idx="2">
                  <c:v>1.85892E-2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2.59869E-2</c:v>
                </c:pt>
                <c:pt idx="1">
                  <c:v>1.7986E-3</c:v>
                </c:pt>
                <c:pt idx="2">
                  <c:v>1.7110999999999999E-3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0.2006724</c:v>
                </c:pt>
                <c:pt idx="1">
                  <c:v>4.0277899999999998E-2</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0.73127900000000001</c:v>
                </c:pt>
                <c:pt idx="1">
                  <c:v>0.93470050000000005</c:v>
                </c:pt>
                <c:pt idx="2">
                  <c:v>0.98971849999999995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0.55737700000000001</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0.54371579999999997</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0.56202529999999995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0.5885167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0.56466300000000003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0.55992839999999999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0.60145990000000005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0.64181089999999996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0.55334539999999999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0.56576579999999999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0.59243699999999999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0.60644260000000005</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0.91866029999999999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0.89153749999999998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0.90279109999999996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0.89181820000000001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0.93103449999999999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0.88723669999999999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0.90518960000000004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0.90857140000000003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0.62406019999999995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0.63527650000000002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0.64684470000000005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0.663242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0.79274610000000001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0.80984339999999999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0.82857139999999996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9.0651907000000005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8.9027094000000009</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8.9419862000000006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8.9722478999999993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0" formatCode="0">
                  <c:v>1</c:v>
                </c:pt>
                <c:pt idx="2" formatCode="0">
                  <c:v>4</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40</c:v>
                </c:pt>
                <c:pt idx="1">
                  <c:v>58</c:v>
                </c:pt>
                <c:pt idx="2">
                  <c:v>55</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20</c:v>
                </c:pt>
                <c:pt idx="1">
                  <c:v>1</c:v>
                </c:pt>
                <c:pt idx="2">
                  <c:v>2</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0.79524589999999995</c:v>
                </c:pt>
                <c:pt idx="1">
                  <c:v>0.76019630000000005</c:v>
                </c:pt>
                <c:pt idx="2">
                  <c:v>0.80846309999999999</c:v>
                </c:pt>
                <c:pt idx="3">
                  <c:v>0.50591940000000002</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2.4808999999999999E-3</c:v>
                </c:pt>
                <c:pt idx="1">
                  <c:v>1.0948599999999999E-2</c:v>
                </c:pt>
                <c:pt idx="2">
                  <c:v>1.25002E-2</c:v>
                </c:pt>
                <c:pt idx="3">
                  <c:v>1.9944699999999999E-2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6.3916399999999998E-2</c:v>
                </c:pt>
                <c:pt idx="1">
                  <c:v>6.5855200000000003E-2</c:v>
                </c:pt>
                <c:pt idx="2">
                  <c:v>5.5712900000000003E-2</c:v>
                </c:pt>
                <c:pt idx="3">
                  <c:v>9.8719500000000002E-2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3.7176000000000002E-3</c:v>
                </c:pt>
                <c:pt idx="1">
                  <c:v>1.7707899999999999E-2</c:v>
                </c:pt>
                <c:pt idx="2">
                  <c:v>5.3492000000000001E-3</c:v>
                </c:pt>
                <c:pt idx="3">
                  <c:v>1.7083500000000001E-2</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0.13463929999999999</c:v>
                </c:pt>
                <c:pt idx="1">
                  <c:v>0.1452918</c:v>
                </c:pt>
                <c:pt idx="2">
                  <c:v>0.1179746</c:v>
                </c:pt>
                <c:pt idx="3">
                  <c:v>0.35833290000000001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0.82225420000000005</c:v>
                </c:pt>
                <c:pt idx="1">
                  <c:v>0.80042670000000005</c:v>
                </c:pt>
                <c:pt idx="2">
                  <c:v>0.85738650000000005</c:v>
                </c:pt>
                <c:pt idx="3">
                  <c:v>0.61068250000000002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0.6943684</c:v>
                </c:pt>
                <c:pt idx="1">
                  <c:v>0.65393820000000003</c:v>
                </c:pt>
                <c:pt idx="2">
                  <c:v>0.8312773</c:v>
                </c:pt>
                <c:pt idx="3">
                  <c:v>0.54369250000000002</c:v>
                </c:pt>
                <c:pt idx="4">
                  <c:v>0.4896413</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2.1310800000000001E-2</c:v>
                </c:pt>
                <c:pt idx="1">
                  <c:v>1.3539799999999999E-2</c:v>
                </c:pt>
                <c:pt idx="2">
                  <c:v>1.7992600000000001E-2</c:v>
                </c:pt>
                <c:pt idx="3">
                  <c:v>2.0989500000000001E-2</c:v>
                </c:pt>
                <c:pt idx="4">
                  <c:v>1.07025E-2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6.1795799999999998E-2</c:v>
                </c:pt>
                <c:pt idx="1">
                  <c:v>8.2464899999999994E-2</c:v>
                </c:pt>
                <c:pt idx="2">
                  <c:v>5.9749299999999998E-2</c:v>
                </c:pt>
                <c:pt idx="3">
                  <c:v>8.90566E-2</c:v>
                </c:pt>
                <c:pt idx="4">
                  <c:v>0.1114439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1.25562E-2</c:v>
                </c:pt>
                <c:pt idx="1">
                  <c:v>6.3832000000000003E-3</c:v>
                </c:pt>
                <c:pt idx="2">
                  <c:v>1.3512999999999999E-3</c:v>
                </c:pt>
                <c:pt idx="3">
                  <c:v>2.4473000000000002E-2</c:v>
                </c:pt>
                <c:pt idx="4">
                  <c:v>0</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0.20996890000000001</c:v>
                </c:pt>
                <c:pt idx="1">
                  <c:v>0.2436738</c:v>
                </c:pt>
                <c:pt idx="2">
                  <c:v>8.9629500000000001E-2</c:v>
                </c:pt>
                <c:pt idx="3">
                  <c:v>0.32178839999999997</c:v>
                </c:pt>
                <c:pt idx="4">
                  <c:v>0.38821230000000001</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0.75897840000000005</c:v>
                </c:pt>
                <c:pt idx="1">
                  <c:v>0.7249717</c:v>
                </c:pt>
                <c:pt idx="2">
                  <c:v>0.90062249999999999</c:v>
                </c:pt>
                <c:pt idx="3">
                  <c:v>0.62603129999999996</c:v>
                </c:pt>
                <c:pt idx="4">
                  <c:v>0.59064249999999996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www.ncpes.co.uk/"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NHS Cambridgeshire and Peterborough Integrated Care Board</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273357291"/>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953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1,125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18608400"/>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4245304"/>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210820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524051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034148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900766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7847864"/>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409197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ICBs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2983378"/>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5023156"/>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029196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5617634"/>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5165672"/>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65739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250598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969094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ICBs.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864644472"/>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85065088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039459107"/>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80426437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56807215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87908491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828708805"/>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204427738"/>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50074679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01660270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51469734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03107899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528961113"/>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86979523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61%</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3E828A9-5D02-57BB-9851-759ADDD5BA8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292C9B-88CF-7448-AB07-DDFC460D51E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C57C28F-D637-153E-A465-4B0992B0C691}"/>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6A30EE3F-A068-1773-D98B-2FF94B19EC3A}"/>
              </a:ext>
              <a:ext uri="{C183D7F6-B498-43B3-948B-1728B52AA6E4}">
                <adec:decorative xmlns:adec="http://schemas.microsoft.com/office/drawing/2017/decorative" val="0"/>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8" name="object 1">
            <a:extLst>
              <a:ext uri="{FF2B5EF4-FFF2-40B4-BE49-F238E27FC236}">
                <a16:creationId xmlns:a16="http://schemas.microsoft.com/office/drawing/2014/main" id="{5D061FEF-B2EA-BE97-2DC5-3A712338E658}"/>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D5C5474B-A72C-A8E8-AE9F-70ADE7FCA6D0}"/>
              </a:ext>
            </a:extLst>
          </p:cNvPr>
          <p:cNvGraphicFramePr>
            <a:graphicFrameLocks noGrp="1"/>
          </p:cNvGraphicFramePr>
          <p:nvPr>
            <p:extLst>
              <p:ext uri="{D42A27DB-BD31-4B8C-83A1-F6EECF244321}">
                <p14:modId xmlns:p14="http://schemas.microsoft.com/office/powerpoint/2010/main" val="3337656409"/>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08028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81412230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22757025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58167034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26287727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00772230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761589129"/>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81694491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91728949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77687893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74526240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64935578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1888359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573255819"/>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509849853"/>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306504067"/>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182434064"/>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35827102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05003200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92221045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42589665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77355369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56690015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15713564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535002519"/>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24952224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74645520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13570649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79048252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929153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48559934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28913970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080641802"/>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528604" y="622300"/>
            <a:ext cx="475001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NHS Cambridgeshire and Peterborough Integrated Care Board</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682519593"/>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90444307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42677017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53010178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63779461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339460894"/>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52251269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99431307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98714485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84159879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3943043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37162140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20542512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57563718"/>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71620020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929782272"/>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86009316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06482752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84581117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20632014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31571240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85863704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815558454"/>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321765713"/>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43476576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44386982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66008627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14812577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26062046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6985791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235289810"/>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764275116"/>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04469364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848546921"/>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61947467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99599745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41665618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719269100"/>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182662567"/>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2177537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27297426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19279329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542657480"/>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82299304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89081101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72836121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194440562"/>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65699699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2602648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42641287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56982917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143822495"/>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1859418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2444980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725114861"/>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2570601240"/>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605970794"/>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539929069"/>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231208686"/>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1662087371"/>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345078205"/>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712506695"/>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3834874157"/>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67173982"/>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1107574770"/>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044746501"/>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3863465477"/>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089F3B2-00F6-4D09-81DC-F17421CDC0E9}"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ICB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the postcode of each patient. Alliance and ICB results therefore reflect the experience of people referred from within the geographical footprint. This mapping is achieved using lookup files released by the Office for National Statistics. Alliance and ICB results are therefore presented at the ‘England’ level and exclude other UK postcodes.</a:t>
            </a:r>
          </a:p>
        </p:txBody>
      </p:sp>
      <p:sp>
        <p:nvSpPr>
          <p:cNvPr id="4" name="txt_org_name">
            <a:extLst>
              <a:ext uri="{FF2B5EF4-FFF2-40B4-BE49-F238E27FC236}">
                <a16:creationId xmlns:a16="http://schemas.microsoft.com/office/drawing/2014/main" id="{85AB393F-B2CD-6A75-46E0-2AD5F007DA96}"/>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3" name="txt_survey">
            <a:extLst>
              <a:ext uri="{FF2B5EF4-FFF2-40B4-BE49-F238E27FC236}">
                <a16:creationId xmlns:a16="http://schemas.microsoft.com/office/drawing/2014/main" id="{F627E93E-B3C8-05FB-6912-B96560C68849}"/>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0B8A53FC-3D21-F6DF-C1E6-71CE50A2EBC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43367C34-4340-CADD-5078-E146792626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8A1406E-C8D3-277A-E3AA-FC0F4BC6D30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188582301"/>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8396752"/>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256717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420880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16791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383361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04973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976201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673770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525110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331075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7029356"/>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13704568"/>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813136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356956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0882227"/>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276181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90889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368230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400382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089900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926978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2877823"/>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176462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717100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285374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48522"/>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7221712"/>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599081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730725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210556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228003"/>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256002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487195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8038100"/>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056577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130086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849485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0544237"/>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718368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602454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696123"/>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037010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664908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831105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4397603"/>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068FFB8-07C4-4122-A155-73C3AD1D771A}" type="slidenum">
              <a:rPr lang="en-GB" spc="-25" dirty="0"/>
              <a:t>6</a:t>
            </a:fld>
            <a:endParaRPr lang="en-GB" spc="-25" dirty="0"/>
          </a:p>
        </p:txBody>
      </p:sp>
      <p:sp>
        <p:nvSpPr>
          <p:cNvPr id="2" name="object 1"/>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ICB 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ICB</a:t>
            </a:r>
            <a:r>
              <a:rPr lang="en-GB" sz="1150" dirty="0">
                <a:latin typeface="Arial" panose="020B0604020202020204" pitchFamily="34" charset="0"/>
                <a:cs typeface="Arial" panose="020B0604020202020204" pitchFamily="34" charset="0"/>
              </a:rPr>
              <a: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endParaRPr lang="en-GB" sz="1150" dirty="0">
              <a:latin typeface="Arial" panose="020B0604020202020204" pitchFamily="34" charset="0"/>
              <a:cs typeface="Arial" panose="020B0604020202020204" pitchFamily="34" charset="0"/>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ICB level is available in the ICB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ICB</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ICB</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ICB</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0150EB9B-06E4-12DC-F098-517688A9E79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3" action="ppaction://hlinksldjump"/>
              <a:extLst>
                <a:ext uri="{FF2B5EF4-FFF2-40B4-BE49-F238E27FC236}">
                  <a16:creationId xmlns:a16="http://schemas.microsoft.com/office/drawing/2014/main" id="{B14B2C27-8919-2E47-BA79-A4817B5603E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3" action="ppaction://hlinksldjump"/>
              <a:extLst>
                <a:ext uri="{FF2B5EF4-FFF2-40B4-BE49-F238E27FC236}">
                  <a16:creationId xmlns:a16="http://schemas.microsoft.com/office/drawing/2014/main" id="{D5FB59C5-9B12-182A-CDD5-C8EDE925EF90}"/>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760627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12890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362124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659982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7579714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572809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6300174"/>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5070561"/>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076710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5051848"/>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889281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929908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810461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892255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646678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063511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1057078"/>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448031387"/>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RGT</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Cambridge University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RGM</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Papworth Hospital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RGN</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North West Anglia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5A47EBC-F308-42AA-92F8-1CC335E962DD}" type="slidenum">
              <a:rPr lang="en-GB" spc="-25" dirty="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ICB</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ICBs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and regional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ICB.</a:t>
            </a:r>
            <a:endParaRPr lang="en-GB" sz="1150" dirty="0">
              <a:latin typeface="Arial"/>
              <a:cs typeface="Arial"/>
            </a:endParaRPr>
          </a:p>
          <a:p>
            <a:pPr marL="12700" marR="149860" algn="l">
              <a:spcBef>
                <a:spcPts val="600"/>
              </a:spcBef>
            </a:pPr>
            <a:r>
              <a:rPr lang="en-GB" sz="1150" dirty="0">
                <a:latin typeface="Arial"/>
                <a:cs typeface="Arial"/>
              </a:rPr>
              <a:t>ICBs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ICB</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ICB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ICB</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ICB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ICB</a:t>
            </a:r>
            <a:r>
              <a:rPr lang="en-GB" sz="1150" dirty="0">
                <a:latin typeface="Arial"/>
                <a:cs typeface="Arial"/>
              </a:rPr>
              <a: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6CB295A-0A57-1B9A-8BCB-83FEE7EC180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3A562AC-D903-4E4D-0B53-8B64F01349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230BBDB4-0688-A6D2-A52B-0076FE503C5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93600F0-E2B2-445F-8A43-5598232F045E}" type="slidenum">
              <a:rPr lang="en-GB" spc="-25" smtClean="0"/>
              <a:t>8</a:t>
            </a:fld>
            <a:endParaRPr lang="en-GB" spc="-25" dirty="0"/>
          </a:p>
        </p:txBody>
      </p:sp>
      <p:sp>
        <p:nvSpPr>
          <p:cNvPr id="13" name="object 1"/>
          <p:cNvSpPr txBox="1"/>
          <p:nvPr/>
        </p:nvSpPr>
        <p:spPr>
          <a:xfrm>
            <a:off x="465232" y="838234"/>
            <a:ext cx="6696000" cy="3562514"/>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59002" y="4500887"/>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889500"/>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endParaRPr lang="en-GB" sz="1150" spc="-10" dirty="0">
              <a:solidFill>
                <a:srgbClr val="000000"/>
              </a:solidFill>
              <a:latin typeface="Arial"/>
              <a:cs typeface="Arial"/>
            </a:endParaRPr>
          </a:p>
          <a:p>
            <a:pPr marL="12700" marR="482600" algn="l">
              <a:spcBef>
                <a:spcPts val="600"/>
              </a:spcBef>
            </a:pPr>
            <a:r>
              <a:rPr lang="en-GB" sz="1150" spc="-10" dirty="0">
                <a:latin typeface="Arial"/>
                <a:cs typeface="Arial"/>
              </a:rPr>
              <a:t>Overall response rate at response rate sections shows national level counts and response rate. For ICBs and its comparison at comparability tables section, all data is presented at the England level.</a:t>
            </a:r>
          </a:p>
        </p:txBody>
      </p:sp>
      <p:sp>
        <p:nvSpPr>
          <p:cNvPr id="10" name="object 4">
            <a:extLst>
              <a:ext uri="{FF2B5EF4-FFF2-40B4-BE49-F238E27FC236}">
                <a16:creationId xmlns:a16="http://schemas.microsoft.com/office/drawing/2014/main" id="{BF03720D-2574-B777-A048-281F8627E115}"/>
              </a:ext>
            </a:extLst>
          </p:cNvPr>
          <p:cNvSpPr txBox="1"/>
          <p:nvPr/>
        </p:nvSpPr>
        <p:spPr>
          <a:xfrm>
            <a:off x="437743" y="6184900"/>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34986" y="6565900"/>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8086F19D-E3DB-A7AA-653C-98EA9237979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B52389A0-928E-4813-A858-CEEAA6F3734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B2805BC5-B570-75EB-89A3-4C5B91956AB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1,125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2,033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75766263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2,164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119568926"/>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1,125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68370177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1,125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NHS Cambridgeshire and Peterborough Integrated Care Board</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17907</TotalTime>
  <Words>25330</Words>
  <Application>Microsoft Office PowerPoint</Application>
  <PresentationFormat>Custom</PresentationFormat>
  <Paragraphs>6430</Paragraphs>
  <Slides>64</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64</vt:i4>
      </vt:variant>
    </vt:vector>
  </HeadingPairs>
  <TitlesOfParts>
    <vt:vector size="69"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