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3.8534699999999998E-2</c:v>
                </c:pt>
                <c:pt idx="1">
                  <c:v>4.7711299999999998E-2</c:v>
                </c:pt>
                <c:pt idx="2">
                  <c:v>1.60187E-2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5.0128499999999999E-2</c:v>
                </c:pt>
                <c:pt idx="1">
                  <c:v>6.9373599999999994E-2</c:v>
                </c:pt>
                <c:pt idx="2">
                  <c:v>2.2431900000000001E-2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9.6778000000000003E-3</c:v>
                </c:pt>
                <c:pt idx="1">
                  <c:v>1.33616E-2</c:v>
                </c:pt>
                <c:pt idx="2">
                  <c:v>8.2546000000000008E-3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0.89320960000000005</c:v>
                </c:pt>
                <c:pt idx="1">
                  <c:v>0.83915890000000004</c:v>
                </c:pt>
                <c:pt idx="2">
                  <c:v>0.9606055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1.8603399999999999E-2</c:v>
                </c:pt>
                <c:pt idx="1">
                  <c:v>8.0246999999999992E-3</c:v>
                </c:pt>
                <c:pt idx="2">
                  <c:v>1.46943E-2</c:v>
                </c:pt>
                <c:pt idx="3">
                  <c:v>5.0276899999999999E-2</c:v>
                </c:pt>
                <c:pt idx="4">
                  <c:v>6.4909800000000004E-2</c:v>
                </c:pt>
                <c:pt idx="5">
                  <c:v>2.5483599999999999E-2</c:v>
                </c:pt>
                <c:pt idx="6">
                  <c:v>2.39645E-2</c:v>
                </c:pt>
                <c:pt idx="7">
                  <c:v>2.61272E-2</c:v>
                </c:pt>
                <c:pt idx="8">
                  <c:v>4.4810799999999998E-2</c:v>
                </c:pt>
                <c:pt idx="9">
                  <c:v>3.2974499999999997E-2</c:v>
                </c:pt>
                <c:pt idx="10">
                  <c:v>6.9795999999999997E-2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3.5810700000000001E-2</c:v>
                </c:pt>
                <c:pt idx="1">
                  <c:v>4.1821200000000003E-2</c:v>
                </c:pt>
                <c:pt idx="2">
                  <c:v>4.36782E-2</c:v>
                </c:pt>
                <c:pt idx="3">
                  <c:v>7.51444E-2</c:v>
                </c:pt>
                <c:pt idx="4">
                  <c:v>6.9984299999999999E-2</c:v>
                </c:pt>
                <c:pt idx="5">
                  <c:v>4.08513E-2</c:v>
                </c:pt>
                <c:pt idx="6">
                  <c:v>4.6205299999999998E-2</c:v>
                </c:pt>
                <c:pt idx="7">
                  <c:v>4.95378E-2</c:v>
                </c:pt>
                <c:pt idx="8">
                  <c:v>7.9660499999999995E-2</c:v>
                </c:pt>
                <c:pt idx="9">
                  <c:v>7.5035199999999996E-2</c:v>
                </c:pt>
                <c:pt idx="10">
                  <c:v>0.1242997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6.2912999999999997E-3</c:v>
                </c:pt>
                <c:pt idx="1">
                  <c:v>3.9133399999999999E-2</c:v>
                </c:pt>
                <c:pt idx="2">
                  <c:v>1.8995999999999999E-2</c:v>
                </c:pt>
                <c:pt idx="3">
                  <c:v>3.7415900000000002E-2</c:v>
                </c:pt>
                <c:pt idx="4">
                  <c:v>9.8661600000000002E-2</c:v>
                </c:pt>
                <c:pt idx="5">
                  <c:v>6.1181999999999999E-3</c:v>
                </c:pt>
                <c:pt idx="6">
                  <c:v>2.5433899999999999E-2</c:v>
                </c:pt>
                <c:pt idx="7">
                  <c:v>3.2366499999999999E-2</c:v>
                </c:pt>
                <c:pt idx="8">
                  <c:v>3.83118E-2</c:v>
                </c:pt>
                <c:pt idx="9">
                  <c:v>3.2127700000000002E-2</c:v>
                </c:pt>
                <c:pt idx="10">
                  <c:v>1.7667599999999999E-2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0.91666570000000003</c:v>
                </c:pt>
                <c:pt idx="1">
                  <c:v>0.8555488</c:v>
                </c:pt>
                <c:pt idx="2">
                  <c:v>0.89122829999999997</c:v>
                </c:pt>
                <c:pt idx="3">
                  <c:v>0.82092259999999995</c:v>
                </c:pt>
                <c:pt idx="4">
                  <c:v>0.8255017</c:v>
                </c:pt>
                <c:pt idx="5">
                  <c:v>0.87092670000000005</c:v>
                </c:pt>
                <c:pt idx="6">
                  <c:v>0.82207419999999998</c:v>
                </c:pt>
                <c:pt idx="7">
                  <c:v>0.8496224</c:v>
                </c:pt>
                <c:pt idx="8">
                  <c:v>0.77582620000000002</c:v>
                </c:pt>
                <c:pt idx="9">
                  <c:v>0.78897419999999996</c:v>
                </c:pt>
                <c:pt idx="10">
                  <c:v>0.79656720000000003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4.0217700000000002E-2</c:v>
                </c:pt>
                <c:pt idx="1">
                  <c:v>4.0783199999999999E-2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4.9250299999999997E-2</c:v>
                </c:pt>
                <c:pt idx="1">
                  <c:v>6.7852399999999993E-2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2.29608E-2</c:v>
                </c:pt>
                <c:pt idx="1">
                  <c:v>3.5019300000000003E-2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0.89396370000000003</c:v>
                </c:pt>
                <c:pt idx="1">
                  <c:v>0.7929136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5.4694899999999998E-2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0.26171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4.0226100000000001E-2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8.9677430999999999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8.1802000000000003E-3</c:v>
                </c:pt>
                <c:pt idx="1">
                  <c:v>1.99644E-2</c:v>
                </c:pt>
                <c:pt idx="2">
                  <c:v>3.3030999999999998E-2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4.4305799999999999E-2</c:v>
                </c:pt>
                <c:pt idx="1">
                  <c:v>4.8538100000000001E-2</c:v>
                </c:pt>
                <c:pt idx="2">
                  <c:v>0.15488370000000001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4.6058999999999996E-3</c:v>
                </c:pt>
                <c:pt idx="1">
                  <c:v>9.9947000000000005E-3</c:v>
                </c:pt>
                <c:pt idx="2">
                  <c:v>7.1994500000000003E-2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0.90461610000000003</c:v>
                </c:pt>
                <c:pt idx="1">
                  <c:v>0.87076489999999995</c:v>
                </c:pt>
                <c:pt idx="2">
                  <c:v>0.54939579999999999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1.7556200000000001E-2</c:v>
                </c:pt>
                <c:pt idx="1">
                  <c:v>2.1844700000000002E-2</c:v>
                </c:pt>
                <c:pt idx="2">
                  <c:v>5.1793999999999998E-3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0.1297325</c:v>
                </c:pt>
                <c:pt idx="1">
                  <c:v>5.2807300000000001E-2</c:v>
                </c:pt>
                <c:pt idx="2">
                  <c:v>9.2078199999999999E-2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3.3321499999999997E-2</c:v>
                </c:pt>
                <c:pt idx="1">
                  <c:v>3.6330899999999999E-2</c:v>
                </c:pt>
                <c:pt idx="2">
                  <c:v>1.74669E-2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0.32600820000000003</c:v>
                </c:pt>
                <c:pt idx="1">
                  <c:v>0.82710410000000001</c:v>
                </c:pt>
                <c:pt idx="2">
                  <c:v>0.64654739999999999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3.9606000000000002E-2</c:v>
                </c:pt>
                <c:pt idx="1">
                  <c:v>3.2877499999999997E-2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9.8857399999999998E-2</c:v>
                </c:pt>
                <c:pt idx="1">
                  <c:v>4.5973300000000002E-2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3.1794500000000003E-2</c:v>
                </c:pt>
                <c:pt idx="1">
                  <c:v>2.67926E-2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0.49242900000000001</c:v>
                </c:pt>
                <c:pt idx="1">
                  <c:v>0.23893909999999999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4.0484300000000001E-2</c:v>
                </c:pt>
                <c:pt idx="1">
                  <c:v>1.47695E-2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6.90582E-2</c:v>
                </c:pt>
                <c:pt idx="1">
                  <c:v>0.13298589999999999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2.69404E-2</c:v>
                </c:pt>
                <c:pt idx="1">
                  <c:v>3.5090999999999998E-3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0.64520069999999996</c:v>
                </c:pt>
                <c:pt idx="1">
                  <c:v>0.56418740000000001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0.83001250000000004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0.77579370000000003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0.76701439999999999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0.77848779999999995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0.85749690000000001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0.84928110000000001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0.85635910000000004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0.84263690000000002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0.93015669999999995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0.92983369999999999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0.93691829999999998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0.94268220000000003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5.5274299999999998E-2</c:v>
                </c:pt>
                <c:pt idx="1">
                  <c:v>2.54716E-2</c:v>
                </c:pt>
                <c:pt idx="2">
                  <c:v>2.27225E-2</c:v>
                </c:pt>
                <c:pt idx="3">
                  <c:v>1.20597E-2</c:v>
                </c:pt>
                <c:pt idx="4">
                  <c:v>2.2006299999999999E-2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5.1051699999999998E-2</c:v>
                </c:pt>
                <c:pt idx="1">
                  <c:v>4.7525299999999999E-2</c:v>
                </c:pt>
                <c:pt idx="2">
                  <c:v>4.5320800000000001E-2</c:v>
                </c:pt>
                <c:pt idx="3">
                  <c:v>4.0471199999999999E-2</c:v>
                </c:pt>
                <c:pt idx="4">
                  <c:v>5.6605200000000001E-2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1.50416E-2</c:v>
                </c:pt>
                <c:pt idx="1">
                  <c:v>2.95296E-2</c:v>
                </c:pt>
                <c:pt idx="2">
                  <c:v>2.65039E-2</c:v>
                </c:pt>
                <c:pt idx="3">
                  <c:v>6.1871000000000001E-3</c:v>
                </c:pt>
                <c:pt idx="4">
                  <c:v>1.9422100000000001E-2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0.81951790000000002</c:v>
                </c:pt>
                <c:pt idx="1">
                  <c:v>0.75375340000000002</c:v>
                </c:pt>
                <c:pt idx="2">
                  <c:v>0.78209740000000005</c:v>
                </c:pt>
                <c:pt idx="3">
                  <c:v>0.8483849</c:v>
                </c:pt>
                <c:pt idx="4">
                  <c:v>0.85650420000000005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0.69616290000000003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0.69183550000000005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0.71552260000000001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0.72271189999999996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0.79022400000000004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0.79724249999999997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0.79612470000000002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0.78902550000000005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0.78368420000000005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0.77759060000000002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0.76958530000000003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0.78176920000000005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0.72968670000000002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0.73101400000000005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0.72562260000000001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0.74673279999999997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0.69222030000000001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0.75419499999999995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0.80826900000000002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0.81386329999999996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0.95501729999999996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0.95391479999999995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0.9416755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0.79950500000000002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0.79417570000000004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0.78247880000000003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0.79416450000000005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0.95814549999999998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0.96749229999999997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0.9609626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0.96036239999999995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0.83888510000000005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0.84926270000000004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0.84343429999999997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0.83867139999999996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0.89476579999999994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0.88776849999999996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0.87051619999999996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0.89121139999999999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9.6018000000000006E-3</c:v>
                </c:pt>
                <c:pt idx="1">
                  <c:v>2.13747E-2</c:v>
                </c:pt>
                <c:pt idx="2">
                  <c:v>8.5259299999999996E-2</c:v>
                </c:pt>
                <c:pt idx="3">
                  <c:v>1.86453E-2</c:v>
                </c:pt>
                <c:pt idx="4">
                  <c:v>6.6854000000000002E-3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3.12927E-2</c:v>
                </c:pt>
                <c:pt idx="1">
                  <c:v>4.5734700000000003E-2</c:v>
                </c:pt>
                <c:pt idx="2">
                  <c:v>4.9588199999999999E-2</c:v>
                </c:pt>
                <c:pt idx="3">
                  <c:v>5.20428E-2</c:v>
                </c:pt>
                <c:pt idx="4">
                  <c:v>2.52152E-2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3.8444E-3</c:v>
                </c:pt>
                <c:pt idx="1">
                  <c:v>9.4214999999999993E-3</c:v>
                </c:pt>
                <c:pt idx="2">
                  <c:v>2.7932100000000001E-2</c:v>
                </c:pt>
                <c:pt idx="3">
                  <c:v>8.1740000000000007E-3</c:v>
                </c:pt>
                <c:pt idx="4">
                  <c:v>8.0838000000000004E-3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0.94262460000000003</c:v>
                </c:pt>
                <c:pt idx="1">
                  <c:v>0.83683249999999998</c:v>
                </c:pt>
                <c:pt idx="2">
                  <c:v>0.78308460000000002</c:v>
                </c:pt>
                <c:pt idx="3">
                  <c:v>0.79216410000000004</c:v>
                </c:pt>
                <c:pt idx="4">
                  <c:v>0.9416293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0.82582580000000005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0.84488609999999997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0.83581369999999999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0.85397319999999999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0.82819149999999997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0.84667510000000001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0.85200849999999995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0.84435450000000001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0.71334129999999996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0.72039940000000002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0.72654410000000003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0.72143579999999996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0.54967429999999995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0.55399469999999995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0.76368320000000001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0.81555330000000004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0.84637819999999997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0.87164949999999997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0.80467089999999997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0.81459479999999995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0.81822050000000002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0.80991360000000001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0.81502240000000004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0.83513999999999999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0.84130530000000003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0.83843210000000001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0.72499999999999998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0.68088890000000002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0.72050820000000004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0.73088089999999994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0.75797870000000001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0.75829789999999997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0.75974580000000003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0.77521479999999998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0.91861199999999998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0.92878490000000002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0.92244300000000001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0.94019759999999997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2.62248E-2</c:v>
                </c:pt>
                <c:pt idx="1">
                  <c:v>2.46473E-2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4.9455199999999998E-2</c:v>
                </c:pt>
                <c:pt idx="1">
                  <c:v>8.0867800000000004E-2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1.0673200000000001E-2</c:v>
                </c:pt>
                <c:pt idx="1">
                  <c:v>4.2244799999999999E-2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0.78485839999999996</c:v>
                </c:pt>
                <c:pt idx="1">
                  <c:v>0.71283529999999995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0.97936730000000005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0.98402559999999994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0.98486490000000004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0.98991030000000002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0.93218509999999999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0.94486219999999999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0.93723489999999998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0.93886460000000005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0.67221509999999995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0.6695371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0.67873300000000003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0.67403959999999996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0.77128949999999996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0.76939199999999996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0.75110129999999997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0.75808249999999999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0.69528420000000002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0.68639669999999997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0.72836800000000002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0.73549109999999995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0.62537759999999998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0.66490070000000001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0.70997379999999999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0.70734909999999995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0.84898929999999995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0.78710340000000001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0.80947259999999999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0.78524229999999995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0.89708560000000004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0.89704709999999999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0.90492079999999997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0.91431260000000003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0.77654999999999996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0.79079699999999997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0.79688970000000003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0.79366700000000001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0.904474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0.90021010000000001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0.88926170000000004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0.88863639999999999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6.8049399999999996E-2</c:v>
                </c:pt>
                <c:pt idx="1">
                  <c:v>3.6108500000000002E-2</c:v>
                </c:pt>
                <c:pt idx="2">
                  <c:v>5.2785800000000001E-2</c:v>
                </c:pt>
                <c:pt idx="3">
                  <c:v>4.1469499999999999E-2</c:v>
                </c:pt>
                <c:pt idx="4">
                  <c:v>4.9260499999999999E-2</c:v>
                </c:pt>
                <c:pt idx="5">
                  <c:v>1.7228799999999999E-2</c:v>
                </c:pt>
                <c:pt idx="6">
                  <c:v>4.70748E-2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5.37761E-2</c:v>
                </c:pt>
                <c:pt idx="1">
                  <c:v>6.4538300000000007E-2</c:v>
                </c:pt>
                <c:pt idx="2">
                  <c:v>5.8987299999999999E-2</c:v>
                </c:pt>
                <c:pt idx="3">
                  <c:v>5.8349900000000003E-2</c:v>
                </c:pt>
                <c:pt idx="4">
                  <c:v>8.3934900000000007E-2</c:v>
                </c:pt>
                <c:pt idx="5">
                  <c:v>5.0921899999999999E-2</c:v>
                </c:pt>
                <c:pt idx="6">
                  <c:v>4.2395500000000003E-2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3.91204E-2</c:v>
                </c:pt>
                <c:pt idx="1">
                  <c:v>1.7005300000000001E-2</c:v>
                </c:pt>
                <c:pt idx="2">
                  <c:v>1.4667700000000001E-2</c:v>
                </c:pt>
                <c:pt idx="3">
                  <c:v>3.7114599999999998E-2</c:v>
                </c:pt>
                <c:pt idx="4">
                  <c:v>2.0179200000000001E-2</c:v>
                </c:pt>
                <c:pt idx="5">
                  <c:v>2.5834099999999999E-2</c:v>
                </c:pt>
                <c:pt idx="6">
                  <c:v>2.1216100000000002E-2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0.79349639999999999</c:v>
                </c:pt>
                <c:pt idx="1">
                  <c:v>0.72097319999999998</c:v>
                </c:pt>
                <c:pt idx="2">
                  <c:v>0.74423569999999994</c:v>
                </c:pt>
                <c:pt idx="3">
                  <c:v>0.77168420000000004</c:v>
                </c:pt>
                <c:pt idx="4">
                  <c:v>0.68476979999999998</c:v>
                </c:pt>
                <c:pt idx="5">
                  <c:v>0.85024469999999996</c:v>
                </c:pt>
                <c:pt idx="6">
                  <c:v>0.89236890000000002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0.91346150000000004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0.90955810000000004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0.89192139999999998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0.88754129999999998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0.86657300000000004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0.8722628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0.84732819999999998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0.84438780000000002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0.88078900000000004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0.86717270000000002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0.8215962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0.87898089999999995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0.83199999999999996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0.82269499999999995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0.77906980000000003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0.80567690000000003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0.76413260000000005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0.81735159999999996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0.86760930000000003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0.88558859999999995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0.89690720000000002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0.88452090000000005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0.8454545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0.86911490000000002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0.84914610000000001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0.82033350000000005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0.82764510000000002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0.81089319999999998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0.79585249999999996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0.79045089999999996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0.78066040000000003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0.72102160000000004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0.77188939999999995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3.39292E-2</c:v>
                </c:pt>
                <c:pt idx="1">
                  <c:v>9.7649E-3</c:v>
                </c:pt>
                <c:pt idx="2">
                  <c:v>4.3638900000000001E-2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4.54023E-2</c:v>
                </c:pt>
                <c:pt idx="1">
                  <c:v>6.1056800000000001E-2</c:v>
                </c:pt>
                <c:pt idx="2">
                  <c:v>0.1131875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1.12151E-2</c:v>
                </c:pt>
                <c:pt idx="1">
                  <c:v>1.8428699999999999E-2</c:v>
                </c:pt>
                <c:pt idx="2">
                  <c:v>1.17252E-2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0.93849910000000003</c:v>
                </c:pt>
                <c:pt idx="1">
                  <c:v>0.77908770000000005</c:v>
                </c:pt>
                <c:pt idx="2">
                  <c:v>0.71645329999999996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0.86966549999999998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0.84398030000000002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0.78611629999999999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0.81446240000000003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0.55199430000000005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0.54022349999999997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0.54975260000000004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0.52685709999999997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0.59465880000000004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0.59791859999999997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0.6116279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0.59142430000000001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0.88509090000000001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0.87970349999999997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0.87587409999999999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0.87666259999999996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0.70986570000000004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0.7048276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0.70925320000000003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0.68654510000000002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0.75772629999999996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0.75871200000000005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0.75254089999999996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0.74405589999999999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0.35356199999999999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0.3012821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0.30396479999999998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0.33016630000000002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0.22191630000000001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0.22693479999999999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0.2471264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0.2326454</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0.4882629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0.49271140000000002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0.5089863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0.49421739999999997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1.9684699999999999E-2</c:v>
                </c:pt>
                <c:pt idx="1">
                  <c:v>1.7516199999999999E-2</c:v>
                </c:pt>
                <c:pt idx="2">
                  <c:v>7.7726999999999996E-3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7.4479299999999998E-2</c:v>
                </c:pt>
                <c:pt idx="1">
                  <c:v>2.7833900000000002E-2</c:v>
                </c:pt>
                <c:pt idx="2">
                  <c:v>1.36931E-2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3.0762899999999999E-2</c:v>
                </c:pt>
                <c:pt idx="1">
                  <c:v>7.3185000000000004E-3</c:v>
                </c:pt>
                <c:pt idx="2">
                  <c:v>4.1592E-3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0.72639500000000001</c:v>
                </c:pt>
                <c:pt idx="1">
                  <c:v>0.9392779</c:v>
                </c:pt>
                <c:pt idx="2">
                  <c:v>0.98979229999999996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0.5140325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0.54323999999999995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0.53521129999999995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0.5683646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0.56165540000000003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0.5901961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0.63058979999999998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0.64173230000000003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0.50932200000000005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0.48438540000000002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0.51791529999999997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0.54149380000000003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0.87407009999999996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0.86590040000000001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0.87309000000000003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0.86648499999999995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0.92227119999999996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0.90760390000000002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0.90062109999999995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0.90260050000000003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0.61499040000000005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0.61987380000000003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0.63733470000000003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0.63902709999999996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0.80524720000000005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0.80284040000000001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0.7980853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0.82854490000000003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8.9458287999999992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8.9116747000000007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8.9407695999999994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8.9600556999999998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5</c:v>
                </c:pt>
                <c:pt idx="2">
                  <c:v>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51</c:v>
                </c:pt>
                <c:pt idx="1">
                  <c:v>53</c:v>
                </c:pt>
                <c:pt idx="2">
                  <c:v>58</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10</c:v>
                </c:pt>
                <c:pt idx="1">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6.731E-3</c:v>
                </c:pt>
                <c:pt idx="1">
                  <c:v>1.5358800000000001E-2</c:v>
                </c:pt>
                <c:pt idx="2">
                  <c:v>1.7616300000000001E-2</c:v>
                </c:pt>
                <c:pt idx="3">
                  <c:v>2.92416E-2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5.5416E-2</c:v>
                </c:pt>
                <c:pt idx="1">
                  <c:v>5.7034799999999997E-2</c:v>
                </c:pt>
                <c:pt idx="2">
                  <c:v>4.5480699999999999E-2</c:v>
                </c:pt>
                <c:pt idx="3">
                  <c:v>8.0125799999999997E-2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7.9678000000000006E-3</c:v>
                </c:pt>
                <c:pt idx="1">
                  <c:v>2.2118100000000002E-2</c:v>
                </c:pt>
                <c:pt idx="2">
                  <c:v>1.04653E-2</c:v>
                </c:pt>
                <c:pt idx="3">
                  <c:v>2.6380299999999999E-2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0.83864930000000004</c:v>
                </c:pt>
                <c:pt idx="1">
                  <c:v>0.80951910000000005</c:v>
                </c:pt>
                <c:pt idx="2">
                  <c:v>0.86902610000000002</c:v>
                </c:pt>
                <c:pt idx="3">
                  <c:v>0.5642703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2.7322900000000001E-2</c:v>
                </c:pt>
                <c:pt idx="1">
                  <c:v>1.8647400000000001E-2</c:v>
                </c:pt>
                <c:pt idx="2">
                  <c:v>2.2824299999999999E-2</c:v>
                </c:pt>
                <c:pt idx="3">
                  <c:v>2.6784200000000001E-2</c:v>
                </c:pt>
                <c:pt idx="4">
                  <c:v>1.6272700000000001E-2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4.9771500000000003E-2</c:v>
                </c:pt>
                <c:pt idx="1">
                  <c:v>7.2249800000000003E-2</c:v>
                </c:pt>
                <c:pt idx="2">
                  <c:v>5.0085900000000003E-2</c:v>
                </c:pt>
                <c:pt idx="3">
                  <c:v>7.7467300000000003E-2</c:v>
                </c:pt>
                <c:pt idx="4">
                  <c:v>0.10030360000000001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1.8568299999999999E-2</c:v>
                </c:pt>
                <c:pt idx="1">
                  <c:v>1.1490800000000001E-2</c:v>
                </c:pt>
                <c:pt idx="2">
                  <c:v>6.1828999999999999E-3</c:v>
                </c:pt>
                <c:pt idx="3">
                  <c:v>3.0267700000000002E-2</c:v>
                </c:pt>
                <c:pt idx="4">
                  <c:v>2.8923999999999998E-3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0.74926369999999998</c:v>
                </c:pt>
                <c:pt idx="1">
                  <c:v>0.69269590000000003</c:v>
                </c:pt>
                <c:pt idx="2">
                  <c:v>0.87346590000000002</c:v>
                </c:pt>
                <c:pt idx="3">
                  <c:v>0.60220269999999998</c:v>
                </c:pt>
                <c:pt idx="4">
                  <c:v>0.54009960000000001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Buckinghamshire, Oxfordshire and Berkshire West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1037297"/>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241961152"/>
              </p:ext>
            </p:extLst>
          </p:nvPr>
        </p:nvGraphicFramePr>
        <p:xfrm>
          <a:off x="1724812" y="1389380"/>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1,900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2,246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1342382" y="622300"/>
            <a:ext cx="5936241" cy="276999"/>
          </a:xfrm>
          <a:prstGeom prst="rect">
            <a:avLst/>
          </a:prstGeom>
          <a:noFill/>
        </p:spPr>
        <p:txBody>
          <a:bodyPr wrap="none" rtlCol="0">
            <a:spAutoFit/>
          </a:bodyPr>
          <a:lstStyle/>
          <a:p>
            <a:pPr algn="r"/>
            <a:r>
              <a:rPr lang="en-GB" sz="1200" b="1">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269958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178541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664791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748185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78438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554806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683315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815586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226721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614711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235064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63078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528794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521539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24030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351497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56945760"/>
              </p:ext>
            </p:extLst>
          </p:nvPr>
        </p:nvGraphicFramePr>
        <p:xfrm>
          <a:off x="349101" y="2137960"/>
          <a:ext cx="6775791" cy="10883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59276356"/>
              </p:ext>
            </p:extLst>
          </p:nvPr>
        </p:nvGraphicFramePr>
        <p:xfrm>
          <a:off x="346543" y="3385048"/>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48526407"/>
              </p:ext>
            </p:extLst>
          </p:nvPr>
        </p:nvGraphicFramePr>
        <p:xfrm>
          <a:off x="346543" y="5496646"/>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37568108"/>
              </p:ext>
            </p:extLst>
          </p:nvPr>
        </p:nvGraphicFramePr>
        <p:xfrm>
          <a:off x="346543" y="7608244"/>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1568450" y="622301"/>
            <a:ext cx="5710173"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977229783"/>
              </p:ext>
            </p:extLst>
          </p:nvPr>
        </p:nvGraphicFramePr>
        <p:xfrm>
          <a:off x="349095" y="2162211"/>
          <a:ext cx="6775791" cy="18376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154595052"/>
              </p:ext>
            </p:extLst>
          </p:nvPr>
        </p:nvGraphicFramePr>
        <p:xfrm>
          <a:off x="349095" y="4159321"/>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267448600"/>
              </p:ext>
            </p:extLst>
          </p:nvPr>
        </p:nvGraphicFramePr>
        <p:xfrm>
          <a:off x="349095" y="5701136"/>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04563149"/>
              </p:ext>
            </p:extLst>
          </p:nvPr>
        </p:nvGraphicFramePr>
        <p:xfrm>
          <a:off x="349101" y="2157883"/>
          <a:ext cx="6775791" cy="33883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078774663"/>
              </p:ext>
            </p:extLst>
          </p:nvPr>
        </p:nvGraphicFramePr>
        <p:xfrm>
          <a:off x="355259" y="5727700"/>
          <a:ext cx="6775791" cy="37410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44648163"/>
              </p:ext>
            </p:extLst>
          </p:nvPr>
        </p:nvGraphicFramePr>
        <p:xfrm>
          <a:off x="349095" y="2160310"/>
          <a:ext cx="6775791" cy="21316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262519490"/>
              </p:ext>
            </p:extLst>
          </p:nvPr>
        </p:nvGraphicFramePr>
        <p:xfrm>
          <a:off x="349094" y="4462913"/>
          <a:ext cx="6775791" cy="116903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30570712"/>
              </p:ext>
            </p:extLst>
          </p:nvPr>
        </p:nvGraphicFramePr>
        <p:xfrm>
          <a:off x="345830" y="5811044"/>
          <a:ext cx="6775791" cy="10896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26638849"/>
              </p:ext>
            </p:extLst>
          </p:nvPr>
        </p:nvGraphicFramePr>
        <p:xfrm>
          <a:off x="345829" y="7060895"/>
          <a:ext cx="6775791" cy="15449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351116976"/>
              </p:ext>
            </p:extLst>
          </p:nvPr>
        </p:nvGraphicFramePr>
        <p:xfrm>
          <a:off x="345828" y="2176145"/>
          <a:ext cx="6775791" cy="167767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1342382" y="622300"/>
            <a:ext cx="5936241" cy="276999"/>
          </a:xfrm>
          <a:prstGeom prst="rect">
            <a:avLst/>
          </a:prstGeom>
          <a:noFill/>
        </p:spPr>
        <p:txBody>
          <a:bodyPr wrap="non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977667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98164248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9007095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98615354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92285441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2766498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61313939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1720850" y="622300"/>
            <a:ext cx="55577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20773986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50320466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0334499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02110184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54944284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1492250" y="622301"/>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3371525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5131185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91010019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29773346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61182603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72788709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1168087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06212863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1643653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56190730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1568450" y="622301"/>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12537607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8787500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11294811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19462610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19606059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0399493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76186534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30947955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63085649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2254521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1416050" y="622300"/>
            <a:ext cx="586257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ea typeface="+mj-ea"/>
                <a:cs typeface="Arial"/>
              </a:rPr>
              <a:t>NHS Buckinghamshire, Oxfordshire and Berkshire West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596400883"/>
              </p:ext>
            </p:extLst>
          </p:nvPr>
        </p:nvGraphicFramePr>
        <p:xfrm>
          <a:off x="428498" y="1003300"/>
          <a:ext cx="6732322" cy="1263650"/>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1342382" y="622300"/>
            <a:ext cx="5936241" cy="276999"/>
          </a:xfrm>
          <a:prstGeom prst="rect">
            <a:avLst/>
          </a:prstGeom>
          <a:noFill/>
        </p:spPr>
        <p:txBody>
          <a:bodyPr wrap="non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04554506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82327520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74258005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1566987" y="622300"/>
            <a:ext cx="5711636"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14545449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97460742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1566987" y="622300"/>
            <a:ext cx="5711636"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14073557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8242702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03285798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68538421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1566987" y="622300"/>
            <a:ext cx="5711636"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6718374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1566987" y="622300"/>
            <a:ext cx="5711636"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31634578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8256644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03073196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16065262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42590614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85075705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76431027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79650686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95208427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5014559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8646150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58407957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54625369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7960185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873066096"/>
              </p:ext>
            </p:extLst>
          </p:nvPr>
        </p:nvGraphicFramePr>
        <p:xfrm>
          <a:off x="429133" y="1701166"/>
          <a:ext cx="6776318"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263145335"/>
              </p:ext>
            </p:extLst>
          </p:nvPr>
        </p:nvGraphicFramePr>
        <p:xfrm>
          <a:off x="429133" y="2875749"/>
          <a:ext cx="6776318"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1325307"/>
              </p:ext>
            </p:extLst>
          </p:nvPr>
        </p:nvGraphicFramePr>
        <p:xfrm>
          <a:off x="429133" y="4813300"/>
          <a:ext cx="6776318"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06516788"/>
              </p:ext>
            </p:extLst>
          </p:nvPr>
        </p:nvGraphicFramePr>
        <p:xfrm>
          <a:off x="429133" y="6794500"/>
          <a:ext cx="6776318"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44790117"/>
              </p:ext>
            </p:extLst>
          </p:nvPr>
        </p:nvGraphicFramePr>
        <p:xfrm>
          <a:off x="429133" y="1714192"/>
          <a:ext cx="6776318"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73788577"/>
              </p:ext>
            </p:extLst>
          </p:nvPr>
        </p:nvGraphicFramePr>
        <p:xfrm>
          <a:off x="429133" y="3632362"/>
          <a:ext cx="6776318"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58483822"/>
              </p:ext>
            </p:extLst>
          </p:nvPr>
        </p:nvGraphicFramePr>
        <p:xfrm>
          <a:off x="429133" y="5065392"/>
          <a:ext cx="6776318"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3096051"/>
              </p:ext>
            </p:extLst>
          </p:nvPr>
        </p:nvGraphicFramePr>
        <p:xfrm>
          <a:off x="422715" y="6498422"/>
          <a:ext cx="6776318"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1492250" y="622301"/>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7" y="1536699"/>
            <a:ext cx="671419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NHS Buckinghamshire, Oxfordshire and Berkshire West Integrated Care Board</a:t>
            </a:r>
            <a:r>
              <a:rPr lang="en-US" sz="1100" dirty="0">
                <a:latin typeface="Arial" panose="020B0604020202020204" pitchFamily="34" charset="0"/>
                <a:cs typeface="Arial" panose="020B0604020202020204" pitchFamily="34" charset="0"/>
              </a:rPr>
              <a:t> 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1342382" y="622300"/>
            <a:ext cx="5936241" cy="276999"/>
          </a:xfrm>
          <a:prstGeom prst="rect">
            <a:avLst/>
          </a:prstGeom>
          <a:noFill/>
        </p:spPr>
        <p:txBody>
          <a:bodyPr wrap="non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167115845"/>
              </p:ext>
            </p:extLst>
          </p:nvPr>
        </p:nvGraphicFramePr>
        <p:xfrm>
          <a:off x="429133" y="1737454"/>
          <a:ext cx="6776318"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099454059"/>
              </p:ext>
            </p:extLst>
          </p:nvPr>
        </p:nvGraphicFramePr>
        <p:xfrm>
          <a:off x="429133" y="5305612"/>
          <a:ext cx="6776318"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513503474"/>
              </p:ext>
            </p:extLst>
          </p:nvPr>
        </p:nvGraphicFramePr>
        <p:xfrm>
          <a:off x="429133" y="7607580"/>
          <a:ext cx="6776318"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759021168"/>
              </p:ext>
            </p:extLst>
          </p:nvPr>
        </p:nvGraphicFramePr>
        <p:xfrm>
          <a:off x="429133" y="8896723"/>
          <a:ext cx="6776318"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666309430"/>
              </p:ext>
            </p:extLst>
          </p:nvPr>
        </p:nvGraphicFramePr>
        <p:xfrm>
          <a:off x="429133" y="1746508"/>
          <a:ext cx="6776318"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520979312"/>
              </p:ext>
            </p:extLst>
          </p:nvPr>
        </p:nvGraphicFramePr>
        <p:xfrm>
          <a:off x="429133" y="3526670"/>
          <a:ext cx="6776318"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1568450"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1231727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1331492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30067334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53764690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3723879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1568450" y="622301"/>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78304773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8996983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90685300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98987400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52872119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94354372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1547528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8060689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08512318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1492250" y="622301"/>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13144693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94427050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342783767"/>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691083965"/>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07724076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80044538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894160541"/>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697567602"/>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6932894"/>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1416050" y="622301"/>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47815941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059399578"/>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772843380"/>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129570488"/>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679695309"/>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1568450" y="622301"/>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270747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555650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67806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73963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600927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791044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444947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88009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425591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594562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946307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753954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70723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79471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485313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56363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593130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837323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39638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21784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1585850" y="622300"/>
            <a:ext cx="56927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246750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06739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710121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123275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477659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1585849" y="622300"/>
            <a:ext cx="5692774"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536489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692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81320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9797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296175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68447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09318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001885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422201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145320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549688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268291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0576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978911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4535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073403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171090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4170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86277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161085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1583006" y="622300"/>
            <a:ext cx="5695617"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14127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93775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551793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64451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023243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36186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095889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055954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91014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70442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8523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02984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89092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659077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733622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271380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234349"/>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977988026"/>
              </p:ext>
            </p:extLst>
          </p:nvPr>
        </p:nvGraphicFramePr>
        <p:xfrm>
          <a:off x="349250" y="2133600"/>
          <a:ext cx="6768000" cy="14292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RTH</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Oxford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Buckinghamshire Healthcare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Berkshire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1416050"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1492250"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Buckinghamshire, Oxfordshire and Berkshire West Integrated Care Board</a:t>
            </a:r>
            <a:endParaRPr lang="en-GB" sz="1200" dirty="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2,246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4,153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34857553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044493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2,246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94712959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2,246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1508810" y="622300"/>
            <a:ext cx="5769813" cy="461665"/>
          </a:xfrm>
          <a:prstGeom prst="rect">
            <a:avLst/>
          </a:prstGeom>
          <a:noFill/>
        </p:spPr>
        <p:txBody>
          <a:bodyPr wrap="square" rtlCol="0">
            <a:spAutoFit/>
          </a:bodyPr>
          <a:lstStyle/>
          <a:p>
            <a:pPr algn="r"/>
            <a:r>
              <a:rPr lang="en-GB" sz="1200" b="1">
                <a:solidFill>
                  <a:srgbClr val="336E9F"/>
                </a:solidFill>
                <a:latin typeface="Arial"/>
                <a:cs typeface="Arial"/>
              </a:rPr>
              <a:t>NHS Buckinghamshire, Oxfordshire and Berkshire West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17919</TotalTime>
  <Words>25732</Words>
  <Application>Microsoft Office PowerPoint</Application>
  <PresentationFormat>Custom</PresentationFormat>
  <Paragraphs>6422</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264</cp:revision>
  <dcterms:created xsi:type="dcterms:W3CDTF">2024-10-14T12:39:43Z</dcterms:created>
  <dcterms:modified xsi:type="dcterms:W3CDTF">2025-07-16T16:51:19Z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