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0"/>
  </p:notesMasterIdLst>
  <p:sldIdLst>
    <p:sldId id="257" r:id="rId6"/>
    <p:sldId id="287" r:id="rId7"/>
    <p:sldId id="258" r:id="rId8"/>
    <p:sldId id="350" r:id="rId9"/>
    <p:sldId id="339" r:id="rId10"/>
    <p:sldId id="340" r:id="rId11"/>
    <p:sldId id="341" r:id="rId12"/>
    <p:sldId id="34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48"/>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0.85102670000000002</c:v>
                </c:pt>
                <c:pt idx="1">
                  <c:v>0.76384770000000002</c:v>
                </c:pt>
                <c:pt idx="2">
                  <c:v>0.929921</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3.57303E-2</c:v>
                </c:pt>
                <c:pt idx="1">
                  <c:v>4.3609000000000002E-2</c:v>
                </c:pt>
                <c:pt idx="2">
                  <c:v>1.2619699999999999E-2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5.5737299999999997E-2</c:v>
                </c:pt>
                <c:pt idx="1">
                  <c:v>7.75782E-2</c:v>
                </c:pt>
                <c:pt idx="2">
                  <c:v>2.9229999999999999E-2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6.8734E-3</c:v>
                </c:pt>
                <c:pt idx="1">
                  <c:v>9.2592999999999998E-3</c:v>
                </c:pt>
                <c:pt idx="2">
                  <c:v>4.8555999999999998E-3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5.0632200000000002E-2</c:v>
                </c:pt>
                <c:pt idx="1">
                  <c:v>0.1057058</c:v>
                </c:pt>
                <c:pt idx="2">
                  <c:v>2.33738E-2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0.90702740000000004</c:v>
                </c:pt>
                <c:pt idx="1">
                  <c:v>0.81399299999999997</c:v>
                </c:pt>
                <c:pt idx="2">
                  <c:v>0.96980639999999996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0.86519699999999999</c:v>
                </c:pt>
                <c:pt idx="1">
                  <c:v>0.8279706</c:v>
                </c:pt>
                <c:pt idx="2">
                  <c:v>0.8493887</c:v>
                </c:pt>
                <c:pt idx="3">
                  <c:v>0.71055069999999998</c:v>
                </c:pt>
                <c:pt idx="4">
                  <c:v>0.73946540000000005</c:v>
                </c:pt>
                <c:pt idx="5">
                  <c:v>0.8222334</c:v>
                </c:pt>
                <c:pt idx="6">
                  <c:v>0.7753833</c:v>
                </c:pt>
                <c:pt idx="7">
                  <c:v>0.79551450000000001</c:v>
                </c:pt>
                <c:pt idx="8">
                  <c:v>0.68137859999999995</c:v>
                </c:pt>
                <c:pt idx="9">
                  <c:v>0.73714349999999995</c:v>
                </c:pt>
                <c:pt idx="10">
                  <c:v>0.66169409999999995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1.20898E-2</c:v>
                </c:pt>
                <c:pt idx="1">
                  <c:v>0</c:v>
                </c:pt>
                <c:pt idx="2">
                  <c:v>1.2581999999999999E-3</c:v>
                </c:pt>
                <c:pt idx="3">
                  <c:v>2.4689699999999998E-2</c:v>
                </c:pt>
                <c:pt idx="4">
                  <c:v>4.6989799999999998E-2</c:v>
                </c:pt>
                <c:pt idx="5">
                  <c:v>1.80606E-2</c:v>
                </c:pt>
                <c:pt idx="6">
                  <c:v>1.09906E-2</c:v>
                </c:pt>
                <c:pt idx="7">
                  <c:v>1.0629599999999999E-2</c:v>
                </c:pt>
                <c:pt idx="8">
                  <c:v>1.75581E-2</c:v>
                </c:pt>
                <c:pt idx="9">
                  <c:v>1.3070099999999999E-2</c:v>
                </c:pt>
                <c:pt idx="10">
                  <c:v>6.7270499999999997E-2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4.8837899999999997E-2</c:v>
                </c:pt>
                <c:pt idx="1">
                  <c:v>6.5248799999999996E-2</c:v>
                </c:pt>
                <c:pt idx="2">
                  <c:v>7.0550399999999999E-2</c:v>
                </c:pt>
                <c:pt idx="3">
                  <c:v>0.12631880000000001</c:v>
                </c:pt>
                <c:pt idx="4">
                  <c:v>0.10582419999999999</c:v>
                </c:pt>
                <c:pt idx="5">
                  <c:v>5.5697299999999998E-2</c:v>
                </c:pt>
                <c:pt idx="6">
                  <c:v>7.2152999999999995E-2</c:v>
                </c:pt>
                <c:pt idx="7">
                  <c:v>8.0532999999999993E-2</c:v>
                </c:pt>
                <c:pt idx="8">
                  <c:v>0.1341659</c:v>
                </c:pt>
                <c:pt idx="9">
                  <c:v>0.1148441</c:v>
                </c:pt>
                <c:pt idx="10">
                  <c:v>0.12935070000000001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0</c:v>
                </c:pt>
                <c:pt idx="1">
                  <c:v>2.7419599999999999E-2</c:v>
                </c:pt>
                <c:pt idx="2">
                  <c:v>5.5599000000000004E-3</c:v>
                </c:pt>
                <c:pt idx="3">
                  <c:v>1.18288E-2</c:v>
                </c:pt>
                <c:pt idx="4">
                  <c:v>8.0741599999999997E-2</c:v>
                </c:pt>
                <c:pt idx="5">
                  <c:v>0</c:v>
                </c:pt>
                <c:pt idx="6">
                  <c:v>1.24601E-2</c:v>
                </c:pt>
                <c:pt idx="7">
                  <c:v>1.6868899999999999E-2</c:v>
                </c:pt>
                <c:pt idx="8">
                  <c:v>1.1059100000000001E-2</c:v>
                </c:pt>
                <c:pt idx="9">
                  <c:v>1.22232E-2</c:v>
                </c:pt>
                <c:pt idx="10">
                  <c:v>1.51421E-2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7.3875399999999994E-2</c:v>
                </c:pt>
                <c:pt idx="1">
                  <c:v>7.9360899999999998E-2</c:v>
                </c:pt>
                <c:pt idx="2">
                  <c:v>7.3242799999999997E-2</c:v>
                </c:pt>
                <c:pt idx="3">
                  <c:v>0.126612</c:v>
                </c:pt>
                <c:pt idx="4">
                  <c:v>2.69789E-2</c:v>
                </c:pt>
                <c:pt idx="5">
                  <c:v>0.1040087</c:v>
                </c:pt>
                <c:pt idx="6">
                  <c:v>0.12901299999999999</c:v>
                </c:pt>
                <c:pt idx="7">
                  <c:v>9.6453999999999998E-2</c:v>
                </c:pt>
                <c:pt idx="8">
                  <c:v>0.15583830000000001</c:v>
                </c:pt>
                <c:pt idx="9">
                  <c:v>0.12271899999999999</c:v>
                </c:pt>
                <c:pt idx="10">
                  <c:v>0.12654260000000001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0.90257010000000004</c:v>
                </c:pt>
                <c:pt idx="1">
                  <c:v>0.86555159999999998</c:v>
                </c:pt>
                <c:pt idx="2">
                  <c:v>0.89080510000000002</c:v>
                </c:pt>
                <c:pt idx="3">
                  <c:v>0.807396</c:v>
                </c:pt>
                <c:pt idx="4">
                  <c:v>0.81585050000000003</c:v>
                </c:pt>
                <c:pt idx="5">
                  <c:v>0.87100109999999997</c:v>
                </c:pt>
                <c:pt idx="6">
                  <c:v>0.82935060000000005</c:v>
                </c:pt>
                <c:pt idx="7">
                  <c:v>0.90154610000000002</c:v>
                </c:pt>
                <c:pt idx="8">
                  <c:v>0.79896210000000001</c:v>
                </c:pt>
                <c:pt idx="9">
                  <c:v>0.78290579999999999</c:v>
                </c:pt>
                <c:pt idx="10">
                  <c:v>0.85113369999999999</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0.80823400000000001</c:v>
                </c:pt>
                <c:pt idx="1">
                  <c:v>0.72511639999999999</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3.1312600000000003E-2</c:v>
                </c:pt>
                <c:pt idx="1">
                  <c:v>3.6120800000000002E-2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6.7060499999999995E-2</c:v>
                </c:pt>
                <c:pt idx="1">
                  <c:v>7.7177300000000004E-2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1.4055700000000001E-2</c:v>
                </c:pt>
                <c:pt idx="1">
                  <c:v>3.03568E-2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7.9337299999999999E-2</c:v>
                </c:pt>
                <c:pt idx="1">
                  <c:v>0.13122880000000001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0.88737980000000005</c:v>
                </c:pt>
                <c:pt idx="1">
                  <c:v>0.82113550000000002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8.7577537000000003</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4.1172599999999997E-2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0.28875450000000003</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2.6703899999999999E-2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-8.1143847000000004</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8.9794695000000004</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0.87363489999999999</c:v>
                </c:pt>
                <c:pt idx="1">
                  <c:v>0.83198830000000001</c:v>
                </c:pt>
                <c:pt idx="2">
                  <c:v>0.347524</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4.5602999999999998E-3</c:v>
                </c:pt>
                <c:pt idx="1">
                  <c:v>1.6009800000000001E-2</c:v>
                </c:pt>
                <c:pt idx="2">
                  <c:v>2.7626499999999998E-2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5.1545599999999997E-2</c:v>
                </c:pt>
                <c:pt idx="1">
                  <c:v>5.6447299999999999E-2</c:v>
                </c:pt>
                <c:pt idx="2">
                  <c:v>0.1656926</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9.859999999999999E-4</c:v>
                </c:pt>
                <c:pt idx="1">
                  <c:v>6.0400999999999996E-3</c:v>
                </c:pt>
                <c:pt idx="2">
                  <c:v>6.6589999999999996E-2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6.9273199999999993E-2</c:v>
                </c:pt>
                <c:pt idx="1">
                  <c:v>8.9514499999999997E-2</c:v>
                </c:pt>
                <c:pt idx="2">
                  <c:v>0.3925669</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0.92358410000000002</c:v>
                </c:pt>
                <c:pt idx="1">
                  <c:v>0.8795326</c:v>
                </c:pt>
                <c:pt idx="2">
                  <c:v>0.48311549999999998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0.25285619999999998</c:v>
                </c:pt>
                <c:pt idx="1">
                  <c:v>0.75753429999999999</c:v>
                </c:pt>
                <c:pt idx="2">
                  <c:v>0.59692409999999996</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4.1960000000000001E-3</c:v>
                </c:pt>
                <c:pt idx="1">
                  <c:v>1.2028499999999999E-2</c:v>
                </c:pt>
                <c:pt idx="2">
                  <c:v>0</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0.15645290000000001</c:v>
                </c:pt>
                <c:pt idx="1">
                  <c:v>7.2439699999999996E-2</c:v>
                </c:pt>
                <c:pt idx="2">
                  <c:v>0.1035678</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1.9961300000000001E-2</c:v>
                </c:pt>
                <c:pt idx="1">
                  <c:v>2.6514800000000002E-2</c:v>
                </c:pt>
                <c:pt idx="2">
                  <c:v>1.1722099999999999E-2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0.56653350000000002</c:v>
                </c:pt>
                <c:pt idx="1">
                  <c:v>0.13148270000000001</c:v>
                </c:pt>
                <c:pt idx="2">
                  <c:v>0.28778599999999999</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0.34900700000000001</c:v>
                </c:pt>
                <c:pt idx="1">
                  <c:v>0.83127050000000002</c:v>
                </c:pt>
                <c:pt idx="2">
                  <c:v>0.71221400000000001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0.38765549999999999</c:v>
                </c:pt>
                <c:pt idx="1">
                  <c:v>0.17869399999999999</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3.2026199999999998E-2</c:v>
                </c:pt>
                <c:pt idx="1">
                  <c:v>2.5954499999999998E-2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0.1140169</c:v>
                </c:pt>
                <c:pt idx="1">
                  <c:v>5.9819200000000003E-2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2.4214800000000002E-2</c:v>
                </c:pt>
                <c:pt idx="1">
                  <c:v>1.9869600000000001E-2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0.4420866</c:v>
                </c:pt>
                <c:pt idx="1">
                  <c:v>0.71566269999999998</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0.52387660000000003</c:v>
                </c:pt>
                <c:pt idx="1">
                  <c:v>0.23637159999999999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0.55528789999999995</c:v>
                </c:pt>
                <c:pt idx="1">
                  <c:v>0.4525806</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3.2123199999999998E-2</c:v>
                </c:pt>
                <c:pt idx="1">
                  <c:v>5.5155999999999998E-3</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8.5780599999999999E-2</c:v>
                </c:pt>
                <c:pt idx="1">
                  <c:v>0.15149370000000001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1.85793E-2</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0.30822909999999998</c:v>
                </c:pt>
                <c:pt idx="1">
                  <c:v>0.39041009999999998</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0.63684660000000004</c:v>
                </c:pt>
                <c:pt idx="1">
                  <c:v>0.54685019999999995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0.80078640000000001</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0.76215509999999997</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0.76156579999999996</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0.7486218</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0.85301839999999995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0.84816749999999996</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0.85849059999999999</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0.84368069999999995</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0.93535080000000004</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0.93036209999999997</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0.92857140000000005</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0.94431549999999997</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0.74597199999999997</c:v>
                </c:pt>
                <c:pt idx="1">
                  <c:v>0.70078569999999996</c:v>
                </c:pt>
                <c:pt idx="2">
                  <c:v>0.72633250000000005</c:v>
                </c:pt>
                <c:pt idx="3">
                  <c:v>0.82647619999999999</c:v>
                </c:pt>
                <c:pt idx="4">
                  <c:v>0.79797180000000001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5.0121600000000002E-2</c:v>
                </c:pt>
                <c:pt idx="1">
                  <c:v>1.8952199999999999E-2</c:v>
                </c:pt>
                <c:pt idx="2">
                  <c:v>1.6374400000000001E-2</c:v>
                </c:pt>
                <c:pt idx="3">
                  <c:v>7.0816000000000004E-3</c:v>
                </c:pt>
                <c:pt idx="4">
                  <c:v>1.76118E-2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6.1357200000000001E-2</c:v>
                </c:pt>
                <c:pt idx="1">
                  <c:v>6.0564E-2</c:v>
                </c:pt>
                <c:pt idx="2">
                  <c:v>5.8017199999999998E-2</c:v>
                </c:pt>
                <c:pt idx="3">
                  <c:v>5.0427300000000001E-2</c:v>
                </c:pt>
                <c:pt idx="4">
                  <c:v>6.5394300000000002E-2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9.8889000000000008E-3</c:v>
                </c:pt>
                <c:pt idx="1">
                  <c:v>2.3010200000000001E-2</c:v>
                </c:pt>
                <c:pt idx="2">
                  <c:v>2.0155699999999999E-2</c:v>
                </c:pt>
                <c:pt idx="3">
                  <c:v>1.209E-3</c:v>
                </c:pt>
                <c:pt idx="4">
                  <c:v>1.5027499999999999E-2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0.13266030000000001</c:v>
                </c:pt>
                <c:pt idx="1">
                  <c:v>0.1966879</c:v>
                </c:pt>
                <c:pt idx="2">
                  <c:v>0.17912020000000001</c:v>
                </c:pt>
                <c:pt idx="3">
                  <c:v>0.1148058</c:v>
                </c:pt>
                <c:pt idx="4">
                  <c:v>0.10399460000000001</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0.81183609999999995</c:v>
                </c:pt>
                <c:pt idx="1">
                  <c:v>0.74863299999999999</c:v>
                </c:pt>
                <c:pt idx="2">
                  <c:v>0.78382739999999995</c:v>
                </c:pt>
                <c:pt idx="3">
                  <c:v>0.84867610000000004</c:v>
                </c:pt>
                <c:pt idx="4">
                  <c:v>0.87192210000000003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0.68652040000000003</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0.6672131</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0.6874074</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0.73405699999999996</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0.751606</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0.7630979</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0.77510040000000002</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0.7869159</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0.76138830000000002</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0.74279379999999995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0.76907630000000005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0.7843137</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0.73210410000000004</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0.70457080000000005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0.73373980000000005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0.74812029999999996</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0.62355660000000002</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0.69451070000000004</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0.78665209999999997</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0.80485340000000005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0.94784880000000005</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0.94647519999999996</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0.94483569999999995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0.96674059999999995</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0.80522879999999997</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0.79450259999999995</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0.79225350000000005</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0.80905079999999996</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0.96890549999999998</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0.95182290000000003</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0.95379150000000001</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0.96966289999999999</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0.85529719999999998</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0.80219779999999996</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0.80171360000000003</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0.81220099999999995</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0.93400450000000002</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0.91349119999999995</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0.90494669999999999</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0.90057120000000002</c:v>
                </c:pt>
                <c:pt idx="1">
                  <c:v>0.78995320000000002</c:v>
                </c:pt>
                <c:pt idx="2">
                  <c:v>0.66496960000000005</c:v>
                </c:pt>
                <c:pt idx="3">
                  <c:v>0.7454558</c:v>
                </c:pt>
                <c:pt idx="4">
                  <c:v>0.92650560000000004</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5.1469999999999997E-3</c:v>
                </c:pt>
                <c:pt idx="1">
                  <c:v>1.5441E-2</c:v>
                </c:pt>
                <c:pt idx="2">
                  <c:v>7.8484899999999996E-2</c:v>
                </c:pt>
                <c:pt idx="3">
                  <c:v>1.2382199999999999E-2</c:v>
                </c:pt>
                <c:pt idx="4">
                  <c:v>2.7745999999999999E-3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4.02022E-2</c:v>
                </c:pt>
                <c:pt idx="1">
                  <c:v>5.7602100000000003E-2</c:v>
                </c:pt>
                <c:pt idx="2">
                  <c:v>6.3137100000000002E-2</c:v>
                </c:pt>
                <c:pt idx="3">
                  <c:v>6.4568899999999999E-2</c:v>
                </c:pt>
                <c:pt idx="4">
                  <c:v>3.3036900000000001E-2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0</c:v>
                </c:pt>
                <c:pt idx="1">
                  <c:v>3.4878000000000001E-3</c:v>
                </c:pt>
                <c:pt idx="2">
                  <c:v>2.1157599999999999E-2</c:v>
                </c:pt>
                <c:pt idx="3">
                  <c:v>1.9109000000000001E-3</c:v>
                </c:pt>
                <c:pt idx="4">
                  <c:v>4.1729999999999996E-3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5.4079599999999999E-2</c:v>
                </c:pt>
                <c:pt idx="1">
                  <c:v>0.13351589999999999</c:v>
                </c:pt>
                <c:pt idx="2">
                  <c:v>0.17225080000000001</c:v>
                </c:pt>
                <c:pt idx="3">
                  <c:v>0.17568210000000001</c:v>
                </c:pt>
                <c:pt idx="4">
                  <c:v>3.3509999999999998E-2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0.94531010000000004</c:v>
                </c:pt>
                <c:pt idx="1">
                  <c:v>0.83865610000000002</c:v>
                </c:pt>
                <c:pt idx="2">
                  <c:v>0.7502664</c:v>
                </c:pt>
                <c:pt idx="3">
                  <c:v>0.80702660000000004</c:v>
                </c:pt>
                <c:pt idx="4">
                  <c:v>0.96648999999999996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0.84718830000000001</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0.82754340000000004</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0.84174309999999997</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0.87619049999999998</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0.84950930000000002</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0.8175751</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0.85642059999999998</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0.85032739999999996</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0.7213695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0.6754386</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0.71689499999999995</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0.74315790000000004</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0.59223300000000001</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0.57657659999999999</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0.72155290000000005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0.76510069999999997</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0.85913850000000003</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0.87162890000000004</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0.79107729999999998</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0.80398670000000005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0.79450659999999995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0.81929989999999997</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0.82110090000000002</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0.80769230000000003</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0.81758960000000003</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0.85785290000000003</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0.70217390000000002</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0.69722810000000002</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0.72484599999999999</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0.78723399999999999</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0.75519130000000001</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0.729097</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0.76470590000000005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0.79352999999999996</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0.92676769999999997</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0.91753929999999995</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0.93645080000000003</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0.95212770000000002</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0.7349753</c:v>
                </c:pt>
                <c:pt idx="1">
                  <c:v>0.60833320000000002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1.6195399999999999E-2</c:v>
                </c:pt>
                <c:pt idx="1">
                  <c:v>1.8086999999999999E-2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6.9514099999999995E-2</c:v>
                </c:pt>
                <c:pt idx="1">
                  <c:v>9.39884E-2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6.4380000000000004E-4</c:v>
                </c:pt>
                <c:pt idx="1">
                  <c:v>3.5684500000000001E-2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0.17867150000000001</c:v>
                </c:pt>
                <c:pt idx="1">
                  <c:v>0.24390690000000001</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0.78640239999999995</c:v>
                </c:pt>
                <c:pt idx="1">
                  <c:v>0.72792279999999998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0.984456</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0.9830508</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0.98280100000000004</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0.99321269999999995</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0.92723489999999997</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0.91991339999999999</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0.94423080000000004</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0.93695269999999997</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0.71739129999999995</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0.6776316</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0.68333330000000003</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0.67788459999999995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0.76923079999999999</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0.73248409999999997</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0.75925929999999997</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0.72641509999999998</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0.71128610000000003</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0.71656050000000004</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0.70789469999999999</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0.74125870000000005</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0.61935479999999998</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0.66532259999999999</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0.74683540000000004</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0.70350400000000002</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0.79947919999999995</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0.80434779999999995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0.78701299999999996</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0.78850569999999998</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0.88779529999999995</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0.90303029999999995</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0.87269370000000002</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0.90192640000000002</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0.7984791</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0.80524340000000005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0.80562060000000002</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0.82396610000000003</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0.87765959999999998</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0.90614890000000003</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0.89627659999999998</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0.88705880000000004</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0.68633350000000004</c:v>
                </c:pt>
                <c:pt idx="1">
                  <c:v>0.64005939999999995</c:v>
                </c:pt>
                <c:pt idx="2">
                  <c:v>0.63476030000000006</c:v>
                </c:pt>
                <c:pt idx="3">
                  <c:v>0.66844289999999995</c:v>
                </c:pt>
                <c:pt idx="4">
                  <c:v>0.567519</c:v>
                </c:pt>
                <c:pt idx="5">
                  <c:v>0.80038089999999995</c:v>
                </c:pt>
                <c:pt idx="6">
                  <c:v>0.81107720000000005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5.6090500000000001E-2</c:v>
                </c:pt>
                <c:pt idx="1">
                  <c:v>2.21313E-2</c:v>
                </c:pt>
                <c:pt idx="2">
                  <c:v>3.9655500000000003E-2</c:v>
                </c:pt>
                <c:pt idx="3">
                  <c:v>2.8543900000000001E-2</c:v>
                </c:pt>
                <c:pt idx="4">
                  <c:v>3.8013100000000001E-2</c:v>
                </c:pt>
                <c:pt idx="5">
                  <c:v>5.8262000000000001E-3</c:v>
                </c:pt>
                <c:pt idx="6">
                  <c:v>3.7521899999999997E-2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7.7693999999999999E-2</c:v>
                </c:pt>
                <c:pt idx="1">
                  <c:v>9.24928E-2</c:v>
                </c:pt>
                <c:pt idx="2">
                  <c:v>8.5247900000000001E-2</c:v>
                </c:pt>
                <c:pt idx="3">
                  <c:v>8.4200999999999998E-2</c:v>
                </c:pt>
                <c:pt idx="4">
                  <c:v>0.1064297</c:v>
                </c:pt>
                <c:pt idx="5">
                  <c:v>7.3727000000000001E-2</c:v>
                </c:pt>
                <c:pt idx="6">
                  <c:v>6.1501300000000002E-2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2.7161500000000002E-2</c:v>
                </c:pt>
                <c:pt idx="1">
                  <c:v>3.0279999999999999E-3</c:v>
                </c:pt>
                <c:pt idx="2">
                  <c:v>1.5372999999999999E-3</c:v>
                </c:pt>
                <c:pt idx="3">
                  <c:v>2.4189100000000002E-2</c:v>
                </c:pt>
                <c:pt idx="4">
                  <c:v>8.9318000000000002E-3</c:v>
                </c:pt>
                <c:pt idx="5">
                  <c:v>1.44315E-2</c:v>
                </c:pt>
                <c:pt idx="6">
                  <c:v>1.1663099999999999E-2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0.15272050000000001</c:v>
                </c:pt>
                <c:pt idx="1">
                  <c:v>0.24228849999999999</c:v>
                </c:pt>
                <c:pt idx="2">
                  <c:v>0.23879900000000001</c:v>
                </c:pt>
                <c:pt idx="3">
                  <c:v>0.19462309999999999</c:v>
                </c:pt>
                <c:pt idx="4">
                  <c:v>0.27910639999999998</c:v>
                </c:pt>
                <c:pt idx="5">
                  <c:v>0.1056344</c:v>
                </c:pt>
                <c:pt idx="6">
                  <c:v>7.82365E-2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0.78554230000000003</c:v>
                </c:pt>
                <c:pt idx="1">
                  <c:v>0.70590209999999998</c:v>
                </c:pt>
                <c:pt idx="2">
                  <c:v>0.73874059999999997</c:v>
                </c:pt>
                <c:pt idx="3">
                  <c:v>0.72372639999999999</c:v>
                </c:pt>
                <c:pt idx="4">
                  <c:v>0.67032720000000001</c:v>
                </c:pt>
                <c:pt idx="5">
                  <c:v>0.86871790000000004</c:v>
                </c:pt>
                <c:pt idx="6">
                  <c:v>0.88455479999999997</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0.90861619999999998</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0.89751550000000002</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0.89556139999999995</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0.88631090000000001</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0.89789790000000003</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0.87364620000000004</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0.87951809999999997</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0.86898399999999998</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0.86531369999999996</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0.87125220000000003</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0.82442749999999998</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0.8359375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0.81920899999999996</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0.81621619999999995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0.72093019999999997</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0.76785709999999996</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0.78034680000000001</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0.80645160000000005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0.87748340000000002</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0.88928569999999996</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0.87417219999999995</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0.89102559999999997</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0.8359202</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0.8497268</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0.83622830000000004</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0.86374130000000005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0.88530070000000005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0.87173670000000003</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0.8748686</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0.8525703</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0.81927709999999998</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0.78453039999999996</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0.76608189999999998</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0.79738560000000003</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0.86639630000000001</c:v>
                </c:pt>
                <c:pt idx="1">
                  <c:v>0.73476839999999999</c:v>
                </c:pt>
                <c:pt idx="2">
                  <c:v>0.61926380000000003</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3.08668E-2</c:v>
                </c:pt>
                <c:pt idx="1">
                  <c:v>4.7080999999999998E-3</c:v>
                </c:pt>
                <c:pt idx="2">
                  <c:v>3.8370300000000003E-2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5.1527200000000002E-2</c:v>
                </c:pt>
                <c:pt idx="1">
                  <c:v>7.1170300000000006E-2</c:v>
                </c:pt>
                <c:pt idx="2">
                  <c:v>0.1237248</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8.1525999999999994E-3</c:v>
                </c:pt>
                <c:pt idx="1">
                  <c:v>1.3372E-2</c:v>
                </c:pt>
                <c:pt idx="2">
                  <c:v>6.4565000000000004E-3</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4.3057100000000001E-2</c:v>
                </c:pt>
                <c:pt idx="1">
                  <c:v>0.1759812</c:v>
                </c:pt>
                <c:pt idx="2">
                  <c:v>0.2121845</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0.94979519999999995</c:v>
                </c:pt>
                <c:pt idx="1">
                  <c:v>0.7918539</c:v>
                </c:pt>
                <c:pt idx="2">
                  <c:v>0.78602839999999996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0.87583889999999998</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0.90259739999999999</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0.82487310000000003</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0.82830630000000005</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0.55349499999999996</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0.54038180000000002</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0.5458115</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0.59829060000000001</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0.59679409999999999</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0.60152280000000002</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0.60435779999999995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0.65689470000000005</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0.88073389999999996</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0.88091600000000003</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0.87290500000000004</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0.89480349999999997</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0.6930693</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0.71526199999999995</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0.73839659999999996</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0.73784099999999997</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0.76432429999999996</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0.77100000000000002</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0.33177570000000001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0.35638300000000001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0.28909950000000001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0.3502304</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0.1722543</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0.2232779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0.2034079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0.23400000000000001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0.45148509999999997</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0.47818179999999999</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0.52741939999999998</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0.67440080000000002</c:v>
                </c:pt>
                <c:pt idx="1">
                  <c:v>0.90705349999999996</c:v>
                </c:pt>
                <c:pt idx="2">
                  <c:v>0.97437499999999999</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1.4501200000000001E-2</c:v>
                </c:pt>
                <c:pt idx="1">
                  <c:v>1.17257E-2</c:v>
                </c:pt>
                <c:pt idx="2">
                  <c:v>4.8931000000000001E-3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8.4846199999999997E-2</c:v>
                </c:pt>
                <c:pt idx="1">
                  <c:v>3.94148E-2</c:v>
                </c:pt>
                <c:pt idx="2">
                  <c:v>1.9452400000000002E-2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2.5579399999999999E-2</c:v>
                </c:pt>
                <c:pt idx="1">
                  <c:v>1.5280999999999999E-3</c:v>
                </c:pt>
                <c:pt idx="2">
                  <c:v>1.2795E-3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0.2006724</c:v>
                </c:pt>
                <c:pt idx="1">
                  <c:v>4.0277899999999998E-2</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0.7411122</c:v>
                </c:pt>
                <c:pt idx="1">
                  <c:v>0.93725959999999997</c:v>
                </c:pt>
                <c:pt idx="2">
                  <c:v>0.99326080000000005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0.50455930000000004</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0.47098980000000001</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0.47882740000000001</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0.54347829999999997</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0.54700850000000001</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0.66401270000000001</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0.63448280000000001</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0.47279549999999998</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0.40774909999999998</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0.4605475</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0.48</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0.87624310000000005</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0.84641259999999996</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0.85333329999999996</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0.87904760000000004</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0.9125993</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0.90725330000000004</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0.90851059999999995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0.92452829999999997</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0.63561639999999997</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0.65531910000000004</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0.66116750000000002</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0.71923539999999997</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0.80369520000000005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0.8101545</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0.8231579</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0.83430800000000005</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8.9661016999999994</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8.8416184999999992</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8.9801047000000001</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8.9853658999999997</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0</c:formatCode>
                <c:ptCount val="19"/>
                <c:pt idx="1">
                  <c:v>2</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45</c:v>
                </c:pt>
                <c:pt idx="1">
                  <c:v>55</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16</c:v>
                </c:pt>
                <c:pt idx="1">
                  <c:v>4</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0.79524589999999995</c:v>
                </c:pt>
                <c:pt idx="1">
                  <c:v>0.76019630000000005</c:v>
                </c:pt>
                <c:pt idx="2">
                  <c:v>0.80846309999999999</c:v>
                </c:pt>
                <c:pt idx="3">
                  <c:v>0.50591940000000002</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2.0685999999999999E-3</c:v>
                </c:pt>
                <c:pt idx="1">
                  <c:v>1.05509E-2</c:v>
                </c:pt>
                <c:pt idx="2">
                  <c:v>1.21645E-2</c:v>
                </c:pt>
                <c:pt idx="3">
                  <c:v>1.95835E-2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6.4740900000000004E-2</c:v>
                </c:pt>
                <c:pt idx="1">
                  <c:v>6.6650799999999996E-2</c:v>
                </c:pt>
                <c:pt idx="2">
                  <c:v>5.6384299999999998E-2</c:v>
                </c:pt>
                <c:pt idx="3">
                  <c:v>9.9442000000000003E-2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3.3053000000000002E-3</c:v>
                </c:pt>
                <c:pt idx="1">
                  <c:v>1.7310200000000001E-2</c:v>
                </c:pt>
                <c:pt idx="2">
                  <c:v>5.0134999999999997E-3</c:v>
                </c:pt>
                <c:pt idx="3">
                  <c:v>1.6722299999999999E-2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0.13463929999999999</c:v>
                </c:pt>
                <c:pt idx="1">
                  <c:v>0.1452918</c:v>
                </c:pt>
                <c:pt idx="2">
                  <c:v>0.1179746</c:v>
                </c:pt>
                <c:pt idx="3">
                  <c:v>0.35833290000000001</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0.85818170000000005</c:v>
                </c:pt>
                <c:pt idx="1">
                  <c:v>0.81743580000000005</c:v>
                </c:pt>
                <c:pt idx="2">
                  <c:v>0.87156789999999995</c:v>
                </c:pt>
                <c:pt idx="3">
                  <c:v>0.57437369999999999</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0.6943684</c:v>
                </c:pt>
                <c:pt idx="1">
                  <c:v>0.65393820000000003</c:v>
                </c:pt>
                <c:pt idx="2">
                  <c:v>0.8312773</c:v>
                </c:pt>
                <c:pt idx="3">
                  <c:v>0.54369250000000002</c:v>
                </c:pt>
                <c:pt idx="4">
                  <c:v>0.4896413</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2.0471199999999998E-2</c:v>
                </c:pt>
                <c:pt idx="1">
                  <c:v>1.2931E-2</c:v>
                </c:pt>
                <c:pt idx="2">
                  <c:v>1.7905899999999999E-2</c:v>
                </c:pt>
                <c:pt idx="3">
                  <c:v>2.03232E-2</c:v>
                </c:pt>
                <c:pt idx="4">
                  <c:v>1.0467499999999999E-2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6.3475000000000004E-2</c:v>
                </c:pt>
                <c:pt idx="1">
                  <c:v>8.3682500000000007E-2</c:v>
                </c:pt>
                <c:pt idx="2">
                  <c:v>5.9922900000000001E-2</c:v>
                </c:pt>
                <c:pt idx="3">
                  <c:v>9.0389200000000003E-2</c:v>
                </c:pt>
                <c:pt idx="4">
                  <c:v>0.111914</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1.1716600000000001E-2</c:v>
                </c:pt>
                <c:pt idx="1">
                  <c:v>5.7745000000000001E-3</c:v>
                </c:pt>
                <c:pt idx="2">
                  <c:v>1.2645E-3</c:v>
                </c:pt>
                <c:pt idx="3">
                  <c:v>2.38067E-2</c:v>
                </c:pt>
                <c:pt idx="4">
                  <c:v>0</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0.20996890000000001</c:v>
                </c:pt>
                <c:pt idx="1">
                  <c:v>0.2436738</c:v>
                </c:pt>
                <c:pt idx="2">
                  <c:v>8.9629500000000001E-2</c:v>
                </c:pt>
                <c:pt idx="3">
                  <c:v>0.32178839999999997</c:v>
                </c:pt>
                <c:pt idx="4">
                  <c:v>0.38797720000000002</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0.77014760000000004</c:v>
                </c:pt>
                <c:pt idx="1">
                  <c:v>0.73892179999999996</c:v>
                </c:pt>
                <c:pt idx="2">
                  <c:v>0.89375210000000005</c:v>
                </c:pt>
                <c:pt idx="3">
                  <c:v>0.65164250000000001</c:v>
                </c:pt>
                <c:pt idx="4">
                  <c:v>0.5959875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ncpes.co.uk/"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NHS Bristol, North Somerset and South Gloucestershire Integrated Care Board</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884897"/>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434237838"/>
              </p:ext>
            </p:extLst>
          </p:nvPr>
        </p:nvGraphicFramePr>
        <p:xfrm>
          <a:off x="1724812" y="1236980"/>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929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1,078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1644649" y="622300"/>
            <a:ext cx="56339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78988562"/>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7405508"/>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21540998"/>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8847466"/>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1720849" y="622301"/>
            <a:ext cx="55577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6007954"/>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9090719"/>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7387533"/>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5560768"/>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1568449" y="622300"/>
            <a:ext cx="57101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27807802"/>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3615564"/>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7839674"/>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1492249" y="622300"/>
            <a:ext cx="57863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6113373"/>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0291932"/>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96387387"/>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3722674"/>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6308982"/>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1568449" y="622301"/>
            <a:ext cx="57101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059806910"/>
              </p:ext>
            </p:extLst>
          </p:nvPr>
        </p:nvGraphicFramePr>
        <p:xfrm>
          <a:off x="349101" y="2137960"/>
          <a:ext cx="6775791" cy="10883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4167874533"/>
              </p:ext>
            </p:extLst>
          </p:nvPr>
        </p:nvGraphicFramePr>
        <p:xfrm>
          <a:off x="346543" y="3385048"/>
          <a:ext cx="6775791" cy="197040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34649482"/>
              </p:ext>
            </p:extLst>
          </p:nvPr>
        </p:nvGraphicFramePr>
        <p:xfrm>
          <a:off x="346543" y="5496646"/>
          <a:ext cx="6775791" cy="197040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603994989"/>
              </p:ext>
            </p:extLst>
          </p:nvPr>
        </p:nvGraphicFramePr>
        <p:xfrm>
          <a:off x="346543" y="7608244"/>
          <a:ext cx="6775791" cy="138239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1492249" y="622300"/>
            <a:ext cx="57863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74329627"/>
              </p:ext>
            </p:extLst>
          </p:nvPr>
        </p:nvGraphicFramePr>
        <p:xfrm>
          <a:off x="349095" y="2162211"/>
          <a:ext cx="6775791" cy="18376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488321094"/>
              </p:ext>
            </p:extLst>
          </p:nvPr>
        </p:nvGraphicFramePr>
        <p:xfrm>
          <a:off x="349095" y="4159321"/>
          <a:ext cx="6775791" cy="138239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72641804"/>
              </p:ext>
            </p:extLst>
          </p:nvPr>
        </p:nvGraphicFramePr>
        <p:xfrm>
          <a:off x="349095" y="5701136"/>
          <a:ext cx="6775791" cy="138239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1568449" y="622300"/>
            <a:ext cx="57101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422914606"/>
              </p:ext>
            </p:extLst>
          </p:nvPr>
        </p:nvGraphicFramePr>
        <p:xfrm>
          <a:off x="349101" y="2157883"/>
          <a:ext cx="6775791" cy="338836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729969075"/>
              </p:ext>
            </p:extLst>
          </p:nvPr>
        </p:nvGraphicFramePr>
        <p:xfrm>
          <a:off x="355259" y="5727700"/>
          <a:ext cx="6775791" cy="37410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1031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1492249" y="622300"/>
            <a:ext cx="57863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185726865"/>
              </p:ext>
            </p:extLst>
          </p:nvPr>
        </p:nvGraphicFramePr>
        <p:xfrm>
          <a:off x="349095" y="2160310"/>
          <a:ext cx="6775791" cy="213169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054402941"/>
              </p:ext>
            </p:extLst>
          </p:nvPr>
        </p:nvGraphicFramePr>
        <p:xfrm>
          <a:off x="349094" y="4462913"/>
          <a:ext cx="6775791" cy="116903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564485914"/>
              </p:ext>
            </p:extLst>
          </p:nvPr>
        </p:nvGraphicFramePr>
        <p:xfrm>
          <a:off x="345830" y="5811044"/>
          <a:ext cx="6775791" cy="108966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229866243"/>
              </p:ext>
            </p:extLst>
          </p:nvPr>
        </p:nvGraphicFramePr>
        <p:xfrm>
          <a:off x="345829" y="7060895"/>
          <a:ext cx="6775791" cy="15449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1416049" y="622300"/>
            <a:ext cx="58625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434694365"/>
              </p:ext>
            </p:extLst>
          </p:nvPr>
        </p:nvGraphicFramePr>
        <p:xfrm>
          <a:off x="345828" y="2176145"/>
          <a:ext cx="6775791" cy="167767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1568449" y="622300"/>
            <a:ext cx="57101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E828A9-5D02-57BB-9851-759ADDD5BA8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292C9B-88CF-7448-AB07-DDFC460D51E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C57C28F-D637-153E-A465-4B0992B0C691}"/>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6A30EE3F-A068-1773-D98B-2FF94B19EC3A}"/>
              </a:ext>
              <a:ext uri="{C183D7F6-B498-43B3-948B-1728B52AA6E4}">
                <adec:decorative xmlns:adec="http://schemas.microsoft.com/office/drawing/2017/decorative" val="0"/>
              </a:ext>
            </a:extLst>
          </p:cNvPr>
          <p:cNvSpPr txBox="1"/>
          <p:nvPr/>
        </p:nvSpPr>
        <p:spPr>
          <a:xfrm>
            <a:off x="1568449" y="622300"/>
            <a:ext cx="57101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8" name="object 1">
            <a:extLst>
              <a:ext uri="{FF2B5EF4-FFF2-40B4-BE49-F238E27FC236}">
                <a16:creationId xmlns:a16="http://schemas.microsoft.com/office/drawing/2014/main" id="{5D061FEF-B2EA-BE97-2DC5-3A712338E658}"/>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D5C5474B-A72C-A8E8-AE9F-70ADE7FCA6D0}"/>
              </a:ext>
            </a:extLst>
          </p:cNvPr>
          <p:cNvGraphicFramePr>
            <a:graphicFrameLocks noGrp="1"/>
          </p:cNvGraphicFramePr>
          <p:nvPr>
            <p:extLst>
              <p:ext uri="{D42A27DB-BD31-4B8C-83A1-F6EECF244321}">
                <p14:modId xmlns:p14="http://schemas.microsoft.com/office/powerpoint/2010/main" val="3337656409"/>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0802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386453093"/>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909442777"/>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945638365"/>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1492249" y="622300"/>
            <a:ext cx="57863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72325188"/>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875945843"/>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363221716"/>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496026187"/>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1568449" y="622300"/>
            <a:ext cx="57101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4053710606"/>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997182332"/>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1416049" y="622301"/>
            <a:ext cx="58625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043690435"/>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396433474"/>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4035514625"/>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1492249" y="622300"/>
            <a:ext cx="57863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4009568643"/>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771040270"/>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1568449" y="622300"/>
            <a:ext cx="57101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659634566"/>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14325248"/>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833270986"/>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57058873"/>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510868264"/>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1492249" y="622300"/>
            <a:ext cx="57863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892322891"/>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897729107"/>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270063238"/>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1416049" y="622300"/>
            <a:ext cx="58625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146541145"/>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471962042"/>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4229239943"/>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743925655"/>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1568449" y="622300"/>
            <a:ext cx="57101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135123699"/>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459775585"/>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1492249" y="622300"/>
            <a:ext cx="57863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222852834"/>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808991562"/>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875075649"/>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89531598"/>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1566985" y="622300"/>
            <a:ext cx="5711637"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ea typeface="+mj-ea"/>
                <a:cs typeface="Arial"/>
              </a:rPr>
              <a:t>NHS Bristol, North Somerset and South Gloucestershire Integrated Care Board</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3032340587"/>
              </p:ext>
            </p:extLst>
          </p:nvPr>
        </p:nvGraphicFramePr>
        <p:xfrm>
          <a:off x="428498" y="1003300"/>
          <a:ext cx="6732322" cy="2072640"/>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Q03. Referral for diagnosis was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Q09. Enough privacy was always given to the patient when receiving diagnostic test results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Q42_3. Patient completely had enough understandable information about their response to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Q55. Patient was given enough information about the possibility and signs of cancer coming back or spreading</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1568449" y="622300"/>
            <a:ext cx="5710173" cy="461665"/>
          </a:xfrm>
          <a:prstGeom prst="rect">
            <a:avLst/>
          </a:prstGeom>
          <a:noFill/>
        </p:spPr>
        <p:txBody>
          <a:bodyPr wrap="square" rtlCol="0">
            <a:spAutoFit/>
          </a:bodyPr>
          <a:lstStyle/>
          <a:p>
            <a:pPr algn="r"/>
            <a:r>
              <a:rPr lang="en-GB" sz="1200" b="1">
                <a:solidFill>
                  <a:srgbClr val="336E9F"/>
                </a:solidFill>
                <a:latin typeface="Arial"/>
                <a:cs typeface="Arial"/>
              </a:rPr>
              <a:t>NHS Bristol, North Somerset and South Gloucestershire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315655084"/>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460800431"/>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495226500"/>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1720849" y="622301"/>
            <a:ext cx="55577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076410263"/>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863195603"/>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1566985" y="622300"/>
            <a:ext cx="5711637"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431340088"/>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297806237"/>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770150840"/>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661357988"/>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1720849" y="622300"/>
            <a:ext cx="55577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368377650"/>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1566985" y="622300"/>
            <a:ext cx="5711637"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825695972"/>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615100537"/>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95875789"/>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881771647"/>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604723750"/>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1644649" y="622300"/>
            <a:ext cx="56339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119988928"/>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4267387744"/>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902404034"/>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1644649" y="622300"/>
            <a:ext cx="56339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350768391"/>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658731921"/>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660066227"/>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762714451"/>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1568449" y="622300"/>
            <a:ext cx="57101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869745290"/>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77269740"/>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1568449" y="622300"/>
            <a:ext cx="57101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691347953"/>
              </p:ext>
            </p:extLst>
          </p:nvPr>
        </p:nvGraphicFramePr>
        <p:xfrm>
          <a:off x="429133" y="1701166"/>
          <a:ext cx="6776318"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013633062"/>
              </p:ext>
            </p:extLst>
          </p:nvPr>
        </p:nvGraphicFramePr>
        <p:xfrm>
          <a:off x="429133" y="2875749"/>
          <a:ext cx="6776318"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592916733"/>
              </p:ext>
            </p:extLst>
          </p:nvPr>
        </p:nvGraphicFramePr>
        <p:xfrm>
          <a:off x="429133" y="4813300"/>
          <a:ext cx="6776318"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957651303"/>
              </p:ext>
            </p:extLst>
          </p:nvPr>
        </p:nvGraphicFramePr>
        <p:xfrm>
          <a:off x="429133" y="6794500"/>
          <a:ext cx="6776318"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1492249" y="622300"/>
            <a:ext cx="57863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538326886"/>
              </p:ext>
            </p:extLst>
          </p:nvPr>
        </p:nvGraphicFramePr>
        <p:xfrm>
          <a:off x="429133" y="1714192"/>
          <a:ext cx="6776318"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886654193"/>
              </p:ext>
            </p:extLst>
          </p:nvPr>
        </p:nvGraphicFramePr>
        <p:xfrm>
          <a:off x="429133" y="3632362"/>
          <a:ext cx="6776318"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578337396"/>
              </p:ext>
            </p:extLst>
          </p:nvPr>
        </p:nvGraphicFramePr>
        <p:xfrm>
          <a:off x="429133" y="5065392"/>
          <a:ext cx="6776318"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877812149"/>
              </p:ext>
            </p:extLst>
          </p:nvPr>
        </p:nvGraphicFramePr>
        <p:xfrm>
          <a:off x="422715" y="6498422"/>
          <a:ext cx="6776318"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1644649" y="622300"/>
            <a:ext cx="56339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699"/>
            <a:ext cx="6937967"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NHS Bristol, North Somerset and South Gloucestershire Integrated Care Board</a:t>
            </a:r>
            <a:r>
              <a:rPr lang="en-US" sz="1100" dirty="0">
                <a:latin typeface="Arial" panose="020B0604020202020204" pitchFamily="34" charset="0"/>
                <a:cs typeface="Arial" panose="020B0604020202020204" pitchFamily="34" charset="0"/>
              </a:rPr>
              <a:t> 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1644649" y="622300"/>
            <a:ext cx="56339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068360760"/>
              </p:ext>
            </p:extLst>
          </p:nvPr>
        </p:nvGraphicFramePr>
        <p:xfrm>
          <a:off x="429133" y="1737454"/>
          <a:ext cx="6776318"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782774296"/>
              </p:ext>
            </p:extLst>
          </p:nvPr>
        </p:nvGraphicFramePr>
        <p:xfrm>
          <a:off x="429133" y="5305612"/>
          <a:ext cx="6776318"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729034925"/>
              </p:ext>
            </p:extLst>
          </p:nvPr>
        </p:nvGraphicFramePr>
        <p:xfrm>
          <a:off x="429133" y="7607580"/>
          <a:ext cx="6776318"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02631918"/>
              </p:ext>
            </p:extLst>
          </p:nvPr>
        </p:nvGraphicFramePr>
        <p:xfrm>
          <a:off x="429133" y="8896723"/>
          <a:ext cx="6776318"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1492249" y="622301"/>
            <a:ext cx="57863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09896450"/>
              </p:ext>
            </p:extLst>
          </p:nvPr>
        </p:nvGraphicFramePr>
        <p:xfrm>
          <a:off x="429133" y="1746508"/>
          <a:ext cx="6776318"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010592595"/>
              </p:ext>
            </p:extLst>
          </p:nvPr>
        </p:nvGraphicFramePr>
        <p:xfrm>
          <a:off x="429133" y="3526670"/>
          <a:ext cx="6776318"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1644649" y="622300"/>
            <a:ext cx="5633973" cy="461665"/>
          </a:xfrm>
          <a:prstGeom prst="rect">
            <a:avLst/>
          </a:prstGeom>
          <a:noFill/>
        </p:spPr>
        <p:txBody>
          <a:bodyPr wrap="square" rtlCol="0">
            <a:spAutoFit/>
          </a:bodyPr>
          <a:lstStyle/>
          <a:p>
            <a:pPr algn="r"/>
            <a:r>
              <a:rPr lang="en-GB" sz="1200" b="1">
                <a:solidFill>
                  <a:srgbClr val="336E9F"/>
                </a:solidFill>
                <a:latin typeface="Arial"/>
                <a:cs typeface="Arial"/>
              </a:rPr>
              <a:t>NHS Bristol, North Somerset and South Gloucestershire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111234965"/>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936179439"/>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244241414"/>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579013499"/>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4136928299"/>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1568449" y="622300"/>
            <a:ext cx="57101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536928356"/>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815677278"/>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339162535"/>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1644649" y="622300"/>
            <a:ext cx="56339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926086259"/>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497640614"/>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347851815"/>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679715234"/>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1644649" y="622300"/>
            <a:ext cx="56339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706112771"/>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643810286"/>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1720849" y="622301"/>
            <a:ext cx="55577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4036807239"/>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3818803873"/>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235881278"/>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1839285769"/>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1568449" y="622300"/>
            <a:ext cx="57101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2460957403"/>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3115375190"/>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3330617322"/>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1492249" y="622300"/>
            <a:ext cx="57863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3235177379"/>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4196500931"/>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1568449" y="622300"/>
            <a:ext cx="57101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2746350644"/>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2228418541"/>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735648557"/>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748580026"/>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1644649" y="622300"/>
            <a:ext cx="56339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089F3B2-00F6-4D09-81DC-F17421CDC0E9}"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ICB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the postcode of each patient. Alliance and ICB results therefore reflect the experience of people referred from within the geographical footprint. This mapping is achieved using lookup files released by the Office for National Statistics. Alliance and ICB results are therefore presented at the ‘England’ level and exclude other UK postcodes.</a:t>
            </a:r>
          </a:p>
        </p:txBody>
      </p:sp>
      <p:sp>
        <p:nvSpPr>
          <p:cNvPr id="4" name="txt_org_name">
            <a:extLst>
              <a:ext uri="{FF2B5EF4-FFF2-40B4-BE49-F238E27FC236}">
                <a16:creationId xmlns:a16="http://schemas.microsoft.com/office/drawing/2014/main" id="{85AB393F-B2CD-6A75-46E0-2AD5F007DA96}"/>
              </a:ext>
              <a:ext uri="{C183D7F6-B498-43B3-948B-1728B52AA6E4}">
                <adec:decorative xmlns:adec="http://schemas.microsoft.com/office/drawing/2017/decorative" val="1"/>
              </a:ext>
            </a:extLst>
          </p:cNvPr>
          <p:cNvSpPr txBox="1"/>
          <p:nvPr/>
        </p:nvSpPr>
        <p:spPr>
          <a:xfrm>
            <a:off x="1416049" y="622300"/>
            <a:ext cx="58625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13" name="txt_survey">
            <a:extLst>
              <a:ext uri="{FF2B5EF4-FFF2-40B4-BE49-F238E27FC236}">
                <a16:creationId xmlns:a16="http://schemas.microsoft.com/office/drawing/2014/main" id="{F627E93E-B3C8-05FB-6912-B96560C68849}"/>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0B8A53FC-3D21-F6DF-C1E6-71CE50A2EBC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43367C34-4340-CADD-5078-E146792626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8A1406E-C8D3-277A-E3AA-FC0F4BC6D30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2530711860"/>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1568449" y="622300"/>
            <a:ext cx="57101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38048051"/>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6111650"/>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8968666"/>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107744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477234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1585849" y="622300"/>
            <a:ext cx="56927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7855732"/>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07192164"/>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549397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95806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40067560"/>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1585849" y="622300"/>
            <a:ext cx="5692774"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8206644"/>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42934159"/>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092852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9799539"/>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4583899"/>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1585849" y="622300"/>
            <a:ext cx="5692774"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6229613"/>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238848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830247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698427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6947791"/>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1585849" y="622300"/>
            <a:ext cx="56927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7849498"/>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1691370"/>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6300033"/>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4593483"/>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7147065"/>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1585849" y="622300"/>
            <a:ext cx="5692774"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0622494"/>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642922"/>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419553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937434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7775274"/>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1585849" y="622300"/>
            <a:ext cx="56927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42857070"/>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0211993"/>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1583402"/>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4929445"/>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99909119"/>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1585307" y="622300"/>
            <a:ext cx="5693316"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7948249"/>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5366058"/>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6479671"/>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578112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7113930"/>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1583005" y="622300"/>
            <a:ext cx="5695617"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79342292"/>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4964623"/>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44860508"/>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244512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41398730"/>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1583005" y="622300"/>
            <a:ext cx="5695617"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068FFB8-07C4-4122-A155-73C3AD1D771A}" type="slidenum">
              <a:rPr lang="en-GB" spc="-25" dirty="0"/>
              <a:t>6</a:t>
            </a:fld>
            <a:endParaRPr lang="en-GB" spc="-25" dirty="0"/>
          </a:p>
        </p:txBody>
      </p:sp>
      <p:sp>
        <p:nvSpPr>
          <p:cNvPr id="2" name="object 1"/>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ICB 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ICB</a:t>
            </a:r>
            <a:r>
              <a:rPr lang="en-GB" sz="1150" dirty="0">
                <a:latin typeface="Arial" panose="020B0604020202020204" pitchFamily="34" charset="0"/>
                <a:cs typeface="Arial" panose="020B0604020202020204" pitchFamily="34" charset="0"/>
              </a:rPr>
              <a: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endParaRPr lang="en-GB" sz="1150" dirty="0">
              <a:latin typeface="Arial" panose="020B0604020202020204" pitchFamily="34" charset="0"/>
              <a:cs typeface="Arial" panose="020B0604020202020204" pitchFamily="34" charset="0"/>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ICB level is available in the ICB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1568449" y="622300"/>
            <a:ext cx="57101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0150EB9B-06E4-12DC-F098-517688A9E79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3" action="ppaction://hlinksldjump"/>
              <a:extLst>
                <a:ext uri="{FF2B5EF4-FFF2-40B4-BE49-F238E27FC236}">
                  <a16:creationId xmlns:a16="http://schemas.microsoft.com/office/drawing/2014/main" id="{B14B2C27-8919-2E47-BA79-A4817B5603E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3" action="ppaction://hlinksldjump"/>
              <a:extLst>
                <a:ext uri="{FF2B5EF4-FFF2-40B4-BE49-F238E27FC236}">
                  <a16:creationId xmlns:a16="http://schemas.microsoft.com/office/drawing/2014/main" id="{D5FB59C5-9B12-182A-CDD5-C8EDE925EF90}"/>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3235558"/>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6703155"/>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1633240"/>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424223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9246586"/>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1581073" y="622300"/>
            <a:ext cx="5697550"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07463377"/>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147785"/>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8642523"/>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9836302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4999266"/>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1585849" y="622301"/>
            <a:ext cx="56927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75448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2646953"/>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98541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0456438"/>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0452416"/>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1492249" y="622300"/>
            <a:ext cx="57863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8488752"/>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1416049" y="622301"/>
            <a:ext cx="58625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6405999"/>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2780276197"/>
              </p:ext>
            </p:extLst>
          </p:nvPr>
        </p:nvGraphicFramePr>
        <p:xfrm>
          <a:off x="349250" y="2133600"/>
          <a:ext cx="6768000" cy="10224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RVJ</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North Bristol NHS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RA7</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University Hospitals Bristol and Weston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1492249" y="622301"/>
            <a:ext cx="57863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5A47EBC-F308-42AA-92F8-1CC335E962DD}" type="slidenum">
              <a:rPr lang="en-GB" spc="-25" dirty="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ICB</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ICBs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and regional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ICB.</a:t>
            </a:r>
            <a:endParaRPr lang="en-GB" sz="1150" dirty="0">
              <a:latin typeface="Arial"/>
              <a:cs typeface="Arial"/>
            </a:endParaRPr>
          </a:p>
          <a:p>
            <a:pPr marL="12700" marR="149860" algn="l">
              <a:spcBef>
                <a:spcPts val="600"/>
              </a:spcBef>
            </a:pPr>
            <a:r>
              <a:rPr lang="en-GB" sz="1150" dirty="0">
                <a:latin typeface="Arial"/>
                <a:cs typeface="Arial"/>
              </a:rPr>
              <a:t>ICBs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ICB</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ICB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ICB</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ICB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ICB</a:t>
            </a:r>
            <a:r>
              <a:rPr lang="en-GB" sz="1150" dirty="0">
                <a:latin typeface="Arial"/>
                <a:cs typeface="Arial"/>
              </a:rPr>
              <a: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1492249" y="622301"/>
            <a:ext cx="57863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6CB295A-0A57-1B9A-8BCB-83FEE7EC180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3A562AC-D903-4E4D-0B53-8B64F01349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230BBDB4-0688-A6D2-A52B-0076FE503C5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93600F0-E2B2-445F-8A43-5598232F045E}" type="slidenum">
              <a:rPr lang="en-GB" spc="-25" smtClean="0"/>
              <a:t>8</a:t>
            </a:fld>
            <a:endParaRPr lang="en-GB" spc="-25" dirty="0"/>
          </a:p>
        </p:txBody>
      </p:sp>
      <p:sp>
        <p:nvSpPr>
          <p:cNvPr id="13" name="object 1"/>
          <p:cNvSpPr txBox="1"/>
          <p:nvPr/>
        </p:nvSpPr>
        <p:spPr>
          <a:xfrm>
            <a:off x="465232" y="838234"/>
            <a:ext cx="6696000" cy="3562514"/>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59002" y="4500887"/>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889500"/>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endParaRPr lang="en-GB" sz="1150" spc="-10" dirty="0">
              <a:solidFill>
                <a:srgbClr val="000000"/>
              </a:solidFill>
              <a:latin typeface="Arial"/>
              <a:cs typeface="Arial"/>
            </a:endParaRPr>
          </a:p>
          <a:p>
            <a:pPr marL="12700" marR="482600" algn="l">
              <a:spcBef>
                <a:spcPts val="600"/>
              </a:spcBef>
            </a:pPr>
            <a:r>
              <a:rPr lang="en-GB" sz="1150" spc="-10" dirty="0">
                <a:latin typeface="Arial"/>
                <a:cs typeface="Arial"/>
              </a:rPr>
              <a:t>Overall response rate at response rate sections shows national level counts and response rate. For ICBs and its comparison at comparability tables section, all data is presented at the England level.</a:t>
            </a:r>
          </a:p>
        </p:txBody>
      </p:sp>
      <p:sp>
        <p:nvSpPr>
          <p:cNvPr id="10" name="object 4">
            <a:extLst>
              <a:ext uri="{FF2B5EF4-FFF2-40B4-BE49-F238E27FC236}">
                <a16:creationId xmlns:a16="http://schemas.microsoft.com/office/drawing/2014/main" id="{BF03720D-2574-B777-A048-281F8627E115}"/>
              </a:ext>
            </a:extLst>
          </p:cNvPr>
          <p:cNvSpPr txBox="1"/>
          <p:nvPr/>
        </p:nvSpPr>
        <p:spPr>
          <a:xfrm>
            <a:off x="437743" y="6184900"/>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34986" y="6565900"/>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1568449" y="622300"/>
            <a:ext cx="571017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8086F19D-E3DB-A7AA-653C-98EA9237979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B52389A0-928E-4813-A858-CEEAA6F3734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B2805BC5-B570-75EB-89A3-4C5B91956AB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1,078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2,087</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52</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742888481"/>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2,087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1,078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015147618"/>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837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1,078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477070914"/>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232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1,078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1508809" y="622300"/>
            <a:ext cx="5769813" cy="461665"/>
          </a:xfrm>
          <a:prstGeom prst="rect">
            <a:avLst/>
          </a:prstGeom>
          <a:noFill/>
        </p:spPr>
        <p:txBody>
          <a:bodyPr wrap="square" rtlCol="0">
            <a:spAutoFit/>
          </a:bodyPr>
          <a:lstStyle/>
          <a:p>
            <a:pPr algn="r"/>
            <a:r>
              <a:rPr lang="en-GB" sz="1200" b="1" dirty="0">
                <a:solidFill>
                  <a:srgbClr val="336E9F"/>
                </a:solidFill>
                <a:latin typeface="Arial"/>
                <a:cs typeface="Arial"/>
              </a:rPr>
              <a:t>NHS Bristol, North Somerset and South Gloucestershire Integrated Care Board</a:t>
            </a:r>
            <a:endParaRPr lang="en-GB" sz="1200" dirty="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17913</TotalTime>
  <Words>25633</Words>
  <Application>Microsoft Office PowerPoint</Application>
  <PresentationFormat>Custom</PresentationFormat>
  <Paragraphs>6436</Paragraphs>
  <Slides>64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64</vt:i4>
      </vt:variant>
    </vt:vector>
  </HeadingPairs>
  <TitlesOfParts>
    <vt:vector size="69"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263</cp:revision>
  <dcterms:created xsi:type="dcterms:W3CDTF">2024-10-14T12:39:43Z</dcterms:created>
  <dcterms:modified xsi:type="dcterms:W3CDTF">2025-07-16T16:50:35Z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