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349"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3.6812200000000003E-2</c:v>
                </c:pt>
                <c:pt idx="1">
                  <c:v>4.5419899999999999E-2</c:v>
                </c:pt>
                <c:pt idx="2">
                  <c:v>1.4014199999999999E-2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5.35734E-2</c:v>
                </c:pt>
                <c:pt idx="1">
                  <c:v>7.3956400000000005E-2</c:v>
                </c:pt>
                <c:pt idx="2">
                  <c:v>2.6440999999999999E-2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7.9553000000000002E-3</c:v>
                </c:pt>
                <c:pt idx="1">
                  <c:v>1.1070200000000001E-2</c:v>
                </c:pt>
                <c:pt idx="2">
                  <c:v>6.2500999999999998E-3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0.91712210000000005</c:v>
                </c:pt>
                <c:pt idx="1">
                  <c:v>0.83651640000000005</c:v>
                </c:pt>
                <c:pt idx="2">
                  <c:v>0.95964349999999998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1.35864E-2</c:v>
                </c:pt>
                <c:pt idx="1">
                  <c:v>2.0796E-3</c:v>
                </c:pt>
                <c:pt idx="2">
                  <c:v>3.6024E-3</c:v>
                </c:pt>
                <c:pt idx="3">
                  <c:v>3.9816499999999998E-2</c:v>
                </c:pt>
                <c:pt idx="4">
                  <c:v>5.4202E-2</c:v>
                </c:pt>
                <c:pt idx="5">
                  <c:v>1.9614599999999999E-2</c:v>
                </c:pt>
                <c:pt idx="6">
                  <c:v>1.72748E-2</c:v>
                </c:pt>
                <c:pt idx="7">
                  <c:v>1.3068700000000001E-2</c:v>
                </c:pt>
                <c:pt idx="8">
                  <c:v>3.3764599999999999E-2</c:v>
                </c:pt>
                <c:pt idx="9">
                  <c:v>2.1237099999999998E-2</c:v>
                </c:pt>
                <c:pt idx="10">
                  <c:v>6.8271600000000002E-2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4.5844500000000003E-2</c:v>
                </c:pt>
                <c:pt idx="1">
                  <c:v>5.3711399999999999E-2</c:v>
                </c:pt>
                <c:pt idx="2">
                  <c:v>6.5862000000000004E-2</c:v>
                </c:pt>
                <c:pt idx="3">
                  <c:v>9.6065300000000006E-2</c:v>
                </c:pt>
                <c:pt idx="4">
                  <c:v>9.1399800000000003E-2</c:v>
                </c:pt>
                <c:pt idx="5">
                  <c:v>5.2589299999999999E-2</c:v>
                </c:pt>
                <c:pt idx="6">
                  <c:v>5.9584600000000001E-2</c:v>
                </c:pt>
                <c:pt idx="7">
                  <c:v>7.5654799999999994E-2</c:v>
                </c:pt>
                <c:pt idx="8">
                  <c:v>0.10175289999999999</c:v>
                </c:pt>
                <c:pt idx="9">
                  <c:v>9.851E-2</c:v>
                </c:pt>
                <c:pt idx="10">
                  <c:v>0.1273485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1.2744E-3</c:v>
                </c:pt>
                <c:pt idx="1">
                  <c:v>3.3188299999999997E-2</c:v>
                </c:pt>
                <c:pt idx="2">
                  <c:v>7.9041000000000007E-3</c:v>
                </c:pt>
                <c:pt idx="3">
                  <c:v>2.69555E-2</c:v>
                </c:pt>
                <c:pt idx="4">
                  <c:v>8.7953900000000002E-2</c:v>
                </c:pt>
                <c:pt idx="5">
                  <c:v>2.4919999999999999E-4</c:v>
                </c:pt>
                <c:pt idx="6">
                  <c:v>1.8744299999999998E-2</c:v>
                </c:pt>
                <c:pt idx="7">
                  <c:v>1.9307999999999999E-2</c:v>
                </c:pt>
                <c:pt idx="8">
                  <c:v>2.7265600000000001E-2</c:v>
                </c:pt>
                <c:pt idx="9">
                  <c:v>2.03903E-2</c:v>
                </c:pt>
                <c:pt idx="10">
                  <c:v>1.61432E-2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0.89021209999999995</c:v>
                </c:pt>
                <c:pt idx="1">
                  <c:v>0.85204190000000002</c:v>
                </c:pt>
                <c:pt idx="2">
                  <c:v>0.85732030000000004</c:v>
                </c:pt>
                <c:pt idx="3">
                  <c:v>0.79433549999999997</c:v>
                </c:pt>
                <c:pt idx="4">
                  <c:v>0.82135579999999997</c:v>
                </c:pt>
                <c:pt idx="5">
                  <c:v>0.87434559999999995</c:v>
                </c:pt>
                <c:pt idx="6">
                  <c:v>0.81983170000000005</c:v>
                </c:pt>
                <c:pt idx="7">
                  <c:v>0.81252279999999999</c:v>
                </c:pt>
                <c:pt idx="8">
                  <c:v>0.7708566</c:v>
                </c:pt>
                <c:pt idx="9">
                  <c:v>0.78683879999999995</c:v>
                </c:pt>
                <c:pt idx="10">
                  <c:v>0.79091849999999997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3.4007000000000003E-2</c:v>
                </c:pt>
                <c:pt idx="1">
                  <c:v>3.7833100000000001E-2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6.16716E-2</c:v>
                </c:pt>
                <c:pt idx="1">
                  <c:v>7.3752600000000001E-2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1.67501E-2</c:v>
                </c:pt>
                <c:pt idx="1">
                  <c:v>3.2069100000000003E-2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0.89326749999999999</c:v>
                </c:pt>
                <c:pt idx="1">
                  <c:v>0.78020489999999998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4.64889E-2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0.27812189999999998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3.2020199999999999E-2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8.8783560000000001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5.9480999999999996E-3</c:v>
                </c:pt>
                <c:pt idx="1">
                  <c:v>1.7490700000000001E-2</c:v>
                </c:pt>
                <c:pt idx="2">
                  <c:v>2.9932899999999998E-2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4.8770000000000001E-2</c:v>
                </c:pt>
                <c:pt idx="1">
                  <c:v>5.3485400000000002E-2</c:v>
                </c:pt>
                <c:pt idx="2">
                  <c:v>0.1610798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2.3736999999999999E-3</c:v>
                </c:pt>
                <c:pt idx="1">
                  <c:v>7.5209999999999999E-3</c:v>
                </c:pt>
                <c:pt idx="2">
                  <c:v>6.8896399999999997E-2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0.8960766</c:v>
                </c:pt>
                <c:pt idx="1">
                  <c:v>0.86086580000000001</c:v>
                </c:pt>
                <c:pt idx="2">
                  <c:v>0.42697869999999999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8.3981999999999998E-3</c:v>
                </c:pt>
                <c:pt idx="1">
                  <c:v>1.30484E-2</c:v>
                </c:pt>
                <c:pt idx="2">
                  <c:v>1.2028E-3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0.1480486</c:v>
                </c:pt>
                <c:pt idx="1">
                  <c:v>7.0399900000000001E-2</c:v>
                </c:pt>
                <c:pt idx="2">
                  <c:v>0.1000313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2.4163500000000001E-2</c:v>
                </c:pt>
                <c:pt idx="1">
                  <c:v>2.7534699999999999E-2</c:v>
                </c:pt>
                <c:pt idx="2">
                  <c:v>1.34903E-2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0.3565699</c:v>
                </c:pt>
                <c:pt idx="1">
                  <c:v>0.79885309999999998</c:v>
                </c:pt>
                <c:pt idx="2">
                  <c:v>0.62527500000000003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3.4106900000000002E-2</c:v>
                </c:pt>
                <c:pt idx="1">
                  <c:v>2.84604E-2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0.1098556</c:v>
                </c:pt>
                <c:pt idx="1">
                  <c:v>5.4807500000000002E-2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2.62954E-2</c:v>
                </c:pt>
                <c:pt idx="1">
                  <c:v>2.23754E-2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0.44184590000000001</c:v>
                </c:pt>
                <c:pt idx="1">
                  <c:v>0.2245325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3.5061000000000002E-2</c:v>
                </c:pt>
                <c:pt idx="1">
                  <c:v>1.07308E-2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7.9904799999999998E-2</c:v>
                </c:pt>
                <c:pt idx="1">
                  <c:v>0.14106340000000001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2.1517100000000001E-2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0.39562520000000001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0.6409918</c:v>
                </c:pt>
                <c:pt idx="1">
                  <c:v>0.57255999999999996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0.80943030000000005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0.78373210000000004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0.76967929999999996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0.75760289999999997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0.80924289999999999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0.82596150000000002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0.85463409999999995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0.82162159999999995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0.91903259999999998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0.91500000000000004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0.92577319999999996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0.91369610000000001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5.2186000000000003E-2</c:v>
                </c:pt>
                <c:pt idx="1">
                  <c:v>2.1313100000000001E-2</c:v>
                </c:pt>
                <c:pt idx="2">
                  <c:v>1.8692199999999999E-2</c:v>
                </c:pt>
                <c:pt idx="3">
                  <c:v>8.9224000000000005E-3</c:v>
                </c:pt>
                <c:pt idx="4">
                  <c:v>1.9291300000000001E-2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5.7228399999999999E-2</c:v>
                </c:pt>
                <c:pt idx="1">
                  <c:v>5.5842299999999997E-2</c:v>
                </c:pt>
                <c:pt idx="2">
                  <c:v>5.3381499999999998E-2</c:v>
                </c:pt>
                <c:pt idx="3">
                  <c:v>4.6745799999999997E-2</c:v>
                </c:pt>
                <c:pt idx="4">
                  <c:v>6.2035199999999999E-2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1.1953200000000001E-2</c:v>
                </c:pt>
                <c:pt idx="1">
                  <c:v>2.5371100000000001E-2</c:v>
                </c:pt>
                <c:pt idx="2">
                  <c:v>2.24735E-2</c:v>
                </c:pt>
                <c:pt idx="3">
                  <c:v>3.0498000000000001E-3</c:v>
                </c:pt>
                <c:pt idx="4">
                  <c:v>1.6707099999999999E-2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0.82133339999999999</c:v>
                </c:pt>
                <c:pt idx="1">
                  <c:v>0.70078569999999996</c:v>
                </c:pt>
                <c:pt idx="2">
                  <c:v>0.72633250000000005</c:v>
                </c:pt>
                <c:pt idx="3">
                  <c:v>0.84864289999999998</c:v>
                </c:pt>
                <c:pt idx="4">
                  <c:v>0.85063040000000001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0.63315929999999998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0.6323529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0.61944779999999999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0.64758700000000002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0.76041669999999995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0.71790540000000003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0.77161500000000005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0.72136219999999995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0.72787979999999997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0.73274479999999997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0.72498030000000002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0.71991079999999996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0.68755219999999995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0.69348350000000003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0.71019109999999996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0.68988760000000005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0.70324850000000005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0.76571920000000004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0.81550129999999998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0.8154574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0.94591939999999997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0.93403440000000004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0.94417709999999999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0.93755580000000005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0.75588239999999995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0.72980769999999995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0.75169079999999999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0.73905270000000001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0.9438976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0.94528299999999998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0.95519540000000003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0.95789469999999999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0.82175229999999999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0.80815110000000001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0.83132530000000004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0.91766720000000002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0.90901569999999998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0.91236689999999998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0.9157651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6.6610000000000003E-3</c:v>
                </c:pt>
                <c:pt idx="1">
                  <c:v>1.7425599999999999E-2</c:v>
                </c:pt>
                <c:pt idx="2">
                  <c:v>8.07755E-2</c:v>
                </c:pt>
                <c:pt idx="3">
                  <c:v>1.45262E-2</c:v>
                </c:pt>
                <c:pt idx="4">
                  <c:v>4.1203999999999998E-3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3.7174400000000003E-2</c:v>
                </c:pt>
                <c:pt idx="1">
                  <c:v>5.3632800000000001E-2</c:v>
                </c:pt>
                <c:pt idx="2">
                  <c:v>5.8555900000000001E-2</c:v>
                </c:pt>
                <c:pt idx="3">
                  <c:v>6.0281000000000001E-2</c:v>
                </c:pt>
                <c:pt idx="4">
                  <c:v>3.0345199999999999E-2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9.0350000000000001E-4</c:v>
                </c:pt>
                <c:pt idx="1">
                  <c:v>5.4724999999999999E-3</c:v>
                </c:pt>
                <c:pt idx="2">
                  <c:v>2.3448199999999999E-2</c:v>
                </c:pt>
                <c:pt idx="3">
                  <c:v>4.0549000000000002E-3</c:v>
                </c:pt>
                <c:pt idx="4">
                  <c:v>5.5187999999999999E-3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0.9137052</c:v>
                </c:pt>
                <c:pt idx="1">
                  <c:v>0.82210240000000001</c:v>
                </c:pt>
                <c:pt idx="2">
                  <c:v>0.76349860000000003</c:v>
                </c:pt>
                <c:pt idx="3">
                  <c:v>0.7454558</c:v>
                </c:pt>
                <c:pt idx="4">
                  <c:v>0.93855549999999999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0.8264224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0.81152789999999997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0.83257919999999996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0.84932660000000004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0.83487009999999995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0.85610929999999996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0.84980239999999996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0.84386620000000001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0.70055449999999997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0.68821969999999999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0.70334509999999995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0.71013289999999996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0.55377909999999997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0.56241609999999997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0.73003030000000002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0.77639159999999996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0.80921659999999995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0.828152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0.76948870000000003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0.76580230000000005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0.77401129999999996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0.80969480000000005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0.78257120000000002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0.81503890000000001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0.79665070000000004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0.72305140000000001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0.68701100000000004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0.7457627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0.72874490000000003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0.73018550000000004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0.72271620000000003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0.74403819999999998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0.75885460000000005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0.87184660000000003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0.90977439999999998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0.92029660000000002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0.92809359999999996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1.9322099999999998E-2</c:v>
                </c:pt>
                <c:pt idx="1">
                  <c:v>2.0244600000000001E-2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6.32606E-2</c:v>
                </c:pt>
                <c:pt idx="1">
                  <c:v>8.9673299999999997E-2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3.7705E-3</c:v>
                </c:pt>
                <c:pt idx="1">
                  <c:v>3.7842099999999997E-2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0.7349753</c:v>
                </c:pt>
                <c:pt idx="1">
                  <c:v>0.64154770000000005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0.98189130000000002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0.97868219999999995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0.98102469999999997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0.9830508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0.93699520000000003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0.92649309999999996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0.93626710000000002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0.94133699999999998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0.63906580000000002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0.60681819999999997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0.58154510000000004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0.61693549999999997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0.76359829999999995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0.69730939999999997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0.66947369999999995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0.68846149999999995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0.64803310000000003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0.67561519999999997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0.64210529999999999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0.68461539999999999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0.57320099999999996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0.59785520000000003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0.62711859999999997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0.71461189999999997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0.79268289999999997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0.75824179999999997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0.70901639999999999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0.75665400000000005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0.88216559999999999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0.86991870000000004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0.87064680000000005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0.88580250000000005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0.73294349999999997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0.74699910000000003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0.77757520000000002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0.77380950000000004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0.8828452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0.86711709999999997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0.86315790000000003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0.89105060000000003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5.9610299999999998E-2</c:v>
                </c:pt>
                <c:pt idx="1">
                  <c:v>2.5815100000000001E-2</c:v>
                </c:pt>
                <c:pt idx="2">
                  <c:v>4.35643E-2</c:v>
                </c:pt>
                <c:pt idx="3">
                  <c:v>3.25668E-2</c:v>
                </c:pt>
                <c:pt idx="4">
                  <c:v>4.12579E-2</c:v>
                </c:pt>
                <c:pt idx="5">
                  <c:v>9.4503E-3</c:v>
                </c:pt>
                <c:pt idx="6">
                  <c:v>4.0410500000000002E-2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7.0654400000000006E-2</c:v>
                </c:pt>
                <c:pt idx="1">
                  <c:v>8.5125099999999995E-2</c:v>
                </c:pt>
                <c:pt idx="2">
                  <c:v>7.7430299999999994E-2</c:v>
                </c:pt>
                <c:pt idx="3">
                  <c:v>7.6155299999999995E-2</c:v>
                </c:pt>
                <c:pt idx="4">
                  <c:v>9.9940100000000004E-2</c:v>
                </c:pt>
                <c:pt idx="5">
                  <c:v>6.6478800000000005E-2</c:v>
                </c:pt>
                <c:pt idx="6">
                  <c:v>5.5724099999999999E-2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3.0681300000000002E-2</c:v>
                </c:pt>
                <c:pt idx="1">
                  <c:v>6.7118000000000004E-3</c:v>
                </c:pt>
                <c:pt idx="2">
                  <c:v>5.4462E-3</c:v>
                </c:pt>
                <c:pt idx="3">
                  <c:v>2.8211900000000002E-2</c:v>
                </c:pt>
                <c:pt idx="4">
                  <c:v>1.2176599999999999E-2</c:v>
                </c:pt>
                <c:pt idx="5">
                  <c:v>1.8055600000000002E-2</c:v>
                </c:pt>
                <c:pt idx="6">
                  <c:v>1.4551700000000001E-2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0.76728390000000002</c:v>
                </c:pt>
                <c:pt idx="1">
                  <c:v>0.72646279999999996</c:v>
                </c:pt>
                <c:pt idx="2">
                  <c:v>0.69256859999999998</c:v>
                </c:pt>
                <c:pt idx="3">
                  <c:v>0.69734510000000005</c:v>
                </c:pt>
                <c:pt idx="4">
                  <c:v>0.62809029999999999</c:v>
                </c:pt>
                <c:pt idx="5">
                  <c:v>0.80942800000000004</c:v>
                </c:pt>
                <c:pt idx="6">
                  <c:v>0.87988809999999995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0.88319669999999995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0.88131870000000001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0.8041237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0.87428570000000005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0.80102039999999997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0.78922720000000002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0.84359399999999996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0.86949690000000002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0.80346819999999997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0.81764709999999996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0.84761900000000001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0.81854839999999995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0.76126130000000003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0.71008400000000005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0.76991149999999997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0.79104479999999999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0.85416669999999995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0.8530259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0.88495579999999996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0.85195529999999997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0.8533541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0.82410419999999995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0.84628099999999995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0.84820030000000002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0.76023890000000005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0.7450331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0.77414079999999996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0.78866769999999997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0.78846150000000004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0.78455280000000005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0.74439460000000002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0.76691730000000002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3.2102499999999999E-2</c:v>
                </c:pt>
                <c:pt idx="1">
                  <c:v>6.6217999999999997E-3</c:v>
                </c:pt>
                <c:pt idx="2">
                  <c:v>4.1083700000000001E-2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4.9055700000000001E-2</c:v>
                </c:pt>
                <c:pt idx="1">
                  <c:v>6.7343E-2</c:v>
                </c:pt>
                <c:pt idx="2">
                  <c:v>0.118298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9.3883999999999999E-3</c:v>
                </c:pt>
                <c:pt idx="1">
                  <c:v>1.5285699999999999E-2</c:v>
                </c:pt>
                <c:pt idx="2">
                  <c:v>9.1698999999999999E-3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0.92973700000000004</c:v>
                </c:pt>
                <c:pt idx="1">
                  <c:v>0.76787760000000005</c:v>
                </c:pt>
                <c:pt idx="2">
                  <c:v>0.73010960000000003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0.83529410000000004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0.80802289999999999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0.78512400000000004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0.81487339999999997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0.50963599999999998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0.48246549999999999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0.51915319999999998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0.53905499999999995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0.58240740000000002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0.56893380000000005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0.5789938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0.58118230000000004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0.85423729999999998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0.84103720000000004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0.88032449999999995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0.68319560000000001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0.65942029999999996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0.66069829999999996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0.69148940000000003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0.75087110000000001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0.71440749999999997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0.7338983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0.73364490000000004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0.29752070000000003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0.28813559999999999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0.2637795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0.34749029999999997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0.17364750000000001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0.18755330000000001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0.20281460000000001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0.2280285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0.36451610000000001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0.36191859999999998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0.39484979999999997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0.44246580000000002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1.6525000000000001E-2</c:v>
                </c:pt>
                <c:pt idx="1">
                  <c:v>1.4039299999999999E-2</c:v>
                </c:pt>
                <c:pt idx="2">
                  <c:v>6.2008999999999996E-3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8.0798599999999998E-2</c:v>
                </c:pt>
                <c:pt idx="1">
                  <c:v>3.4787600000000002E-2</c:v>
                </c:pt>
                <c:pt idx="2">
                  <c:v>1.68367E-2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2.7603200000000001E-2</c:v>
                </c:pt>
                <c:pt idx="1">
                  <c:v>3.8417E-3</c:v>
                </c:pt>
                <c:pt idx="2">
                  <c:v>2.5872999999999998E-3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0.71851620000000005</c:v>
                </c:pt>
                <c:pt idx="1">
                  <c:v>0.94408729999999996</c:v>
                </c:pt>
                <c:pt idx="2">
                  <c:v>0.98368239999999996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0.46086959999999999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0.47323340000000003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0.46709129999999999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0.56237999999999999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0.51794870000000004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0.54372620000000005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0.59196099999999996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0.63233669999999997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0.45794390000000001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0.4072096</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0.40921049999999998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0.42289159999999998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0.86475060000000004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0.84570959999999995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0.85024149999999998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0.85692659999999998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0.90256860000000005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0.87446630000000003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0.87259010000000004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0.89254900000000004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0.60957450000000002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0.60062890000000002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0.62448130000000002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0.61226510000000001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0.78682169999999996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0.72552779999999994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0.76257549999999996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0.79341859999999997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8.7775847000000002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8.7092437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8.7964023000000005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8.8410493999999993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10</c:v>
                </c:pt>
                <c:pt idx="1">
                  <c:v>11</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48</c:v>
                </c:pt>
                <c:pt idx="1">
                  <c:v>50</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3.7610999999999999E-3</c:v>
                </c:pt>
                <c:pt idx="1">
                  <c:v>1.2341599999999999E-2</c:v>
                </c:pt>
                <c:pt idx="2">
                  <c:v>1.4113199999999999E-2</c:v>
                </c:pt>
                <c:pt idx="3">
                  <c:v>2.41286E-2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6.1355800000000002E-2</c:v>
                </c:pt>
                <c:pt idx="1">
                  <c:v>6.3069200000000006E-2</c:v>
                </c:pt>
                <c:pt idx="2">
                  <c:v>5.2486900000000003E-2</c:v>
                </c:pt>
                <c:pt idx="3">
                  <c:v>9.0351699999999993E-2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4.9979000000000004E-3</c:v>
                </c:pt>
                <c:pt idx="1">
                  <c:v>1.9100900000000001E-2</c:v>
                </c:pt>
                <c:pt idx="2">
                  <c:v>6.9623000000000003E-3</c:v>
                </c:pt>
                <c:pt idx="3">
                  <c:v>2.1267399999999999E-2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0.80541689999999999</c:v>
                </c:pt>
                <c:pt idx="1">
                  <c:v>0.77572470000000004</c:v>
                </c:pt>
                <c:pt idx="2">
                  <c:v>0.83431739999999999</c:v>
                </c:pt>
                <c:pt idx="3">
                  <c:v>0.56906350000000006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2.31138E-2</c:v>
                </c:pt>
                <c:pt idx="1">
                  <c:v>1.52359E-2</c:v>
                </c:pt>
                <c:pt idx="2">
                  <c:v>1.96834E-2</c:v>
                </c:pt>
                <c:pt idx="3">
                  <c:v>2.29614E-2</c:v>
                </c:pt>
                <c:pt idx="4">
                  <c:v>1.26864E-2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5.8189699999999997E-2</c:v>
                </c:pt>
                <c:pt idx="1">
                  <c:v>7.9072600000000007E-2</c:v>
                </c:pt>
                <c:pt idx="2">
                  <c:v>5.6367800000000003E-2</c:v>
                </c:pt>
                <c:pt idx="3">
                  <c:v>8.5112800000000002E-2</c:v>
                </c:pt>
                <c:pt idx="4">
                  <c:v>0.1074761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1.4359200000000001E-2</c:v>
                </c:pt>
                <c:pt idx="1">
                  <c:v>8.0794000000000005E-3</c:v>
                </c:pt>
                <c:pt idx="2">
                  <c:v>3.042E-3</c:v>
                </c:pt>
                <c:pt idx="3">
                  <c:v>2.6445E-2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0.39019609999999999</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0.73944169999999998</c:v>
                </c:pt>
                <c:pt idx="1">
                  <c:v>0.6986175</c:v>
                </c:pt>
                <c:pt idx="2">
                  <c:v>0.88272850000000003</c:v>
                </c:pt>
                <c:pt idx="3">
                  <c:v>0.588001</c:v>
                </c:pt>
                <c:pt idx="4">
                  <c:v>0.54916719999999997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Bedfordshire, Luton and Milton Keynes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88889864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1,084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1,358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456947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434813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234531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004258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4113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436087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868977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544260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37269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837261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31773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40412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591389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85569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056578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484826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59794880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83107556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59756133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89532724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68663251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71517967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29691858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96353301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65876721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31362165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9066903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18022424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53179088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22815862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775541783"/>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05702671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02944825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8662111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7091174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24531509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890382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13518794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94841384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1399831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26052423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10484911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9120195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7163205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94978802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7938867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3326111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2660893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7547098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54066913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94925452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5153058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0062447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10250104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72007046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56994936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08717444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93484834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57813265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91244573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35477813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97439079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2493361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191973" y="622300"/>
            <a:ext cx="508665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Bedfordshire, Luton and Milton Keynes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76980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Bedfordshire, Luton and Milton Keynes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6390753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9014916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36266385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72778380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77511468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5060869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41285310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72174893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76460602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6225818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76993597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81939113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1881544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97375683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1852633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49168813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84093370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47140320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93588791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5126589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4747662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09787451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47552531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09062331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3578289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26833963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62692567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14565442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38503923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69932570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59592536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89232743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2756540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1235080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1466486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88485065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2888235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18454667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02971310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4665345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19163793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463197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02316203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70776135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21091104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62660924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23609865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6185078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0533521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798743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56745728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4198191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454487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245038892"/>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590076155"/>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335095566"/>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691727845"/>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920758252"/>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019203827"/>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700328349"/>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251545909"/>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434189592"/>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3682558634"/>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022677838"/>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627816282"/>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1669974875"/>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70063805"/>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683854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748469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22927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7167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191587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674974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187166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747778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1446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79496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65552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718948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105589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930285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201696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20008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128843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621141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92252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004573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208121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204252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652083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830148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8866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17110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799601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101162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44327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858825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254336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246607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502057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102007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524171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70355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039908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159639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139859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168713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622168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882512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141315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728087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410182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06787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688151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270471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63591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073580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170346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684310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433907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60428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136521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407757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63994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508382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284012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838705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53340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9246873"/>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295664679"/>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RC9</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Bedfordshire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RD8</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Milton Keynes University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1,358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2,718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5459350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32581199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67387031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191973" y="622300"/>
            <a:ext cx="5086650" cy="276999"/>
          </a:xfrm>
          <a:prstGeom prst="rect">
            <a:avLst/>
          </a:prstGeom>
          <a:noFill/>
        </p:spPr>
        <p:txBody>
          <a:bodyPr wrap="none" rtlCol="0">
            <a:spAutoFit/>
          </a:bodyPr>
          <a:lstStyle/>
          <a:p>
            <a:pPr algn="r"/>
            <a:r>
              <a:rPr lang="en-GB" sz="1200" b="1">
                <a:solidFill>
                  <a:srgbClr val="336E9F"/>
                </a:solidFill>
                <a:latin typeface="Arial"/>
                <a:cs typeface="Arial"/>
              </a:rPr>
              <a:t>NHS Bedfordshire, Luton and Milton Keynes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17907</TotalTime>
  <Words>25683</Words>
  <Application>Microsoft Office PowerPoint</Application>
  <PresentationFormat>Custom</PresentationFormat>
  <Paragraphs>6432</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