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5.0267999999999997E-3</c:v>
                </c:pt>
                <c:pt idx="1">
                  <c:v>1.41802E-2</c:v>
                </c:pt>
                <c:pt idx="2">
                  <c:v>1.4017699999999999E-2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4.7484199999999997E-2</c:v>
                </c:pt>
                <c:pt idx="1">
                  <c:v>6.4756499999999995E-2</c:v>
                </c:pt>
                <c:pt idx="2">
                  <c:v>2.6536199999999999E-2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3.2242999999999998E-3</c:v>
                </c:pt>
                <c:pt idx="1">
                  <c:v>6.0699999999999998E-5</c:v>
                </c:pt>
                <c:pt idx="2">
                  <c:v>1.34E-4</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0.8975052</c:v>
                </c:pt>
                <c:pt idx="1">
                  <c:v>0.82371450000000002</c:v>
                </c:pt>
                <c:pt idx="2">
                  <c:v>0.94760529999999998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0.8410628</c:v>
                </c:pt>
                <c:pt idx="2">
                  <c:v>0.85664779999999996</c:v>
                </c:pt>
                <c:pt idx="3">
                  <c:v>0.72385929999999998</c:v>
                </c:pt>
                <c:pt idx="4">
                  <c:v>0.80497960000000002</c:v>
                </c:pt>
                <c:pt idx="5">
                  <c:v>0.82242249999999995</c:v>
                </c:pt>
                <c:pt idx="6">
                  <c:v>0.79656910000000003</c:v>
                </c:pt>
                <c:pt idx="7">
                  <c:v>0.81908899999999996</c:v>
                </c:pt>
                <c:pt idx="8">
                  <c:v>0.69507330000000001</c:v>
                </c:pt>
                <c:pt idx="9">
                  <c:v>0.77072260000000004</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2.0425100000000002E-2</c:v>
                </c:pt>
                <c:pt idx="1">
                  <c:v>0</c:v>
                </c:pt>
                <c:pt idx="2">
                  <c:v>0</c:v>
                </c:pt>
                <c:pt idx="3">
                  <c:v>2.9351700000000001E-2</c:v>
                </c:pt>
                <c:pt idx="4">
                  <c:v>0</c:v>
                </c:pt>
                <c:pt idx="5">
                  <c:v>2.75778E-2</c:v>
                </c:pt>
                <c:pt idx="6">
                  <c:v>0</c:v>
                </c:pt>
                <c:pt idx="7">
                  <c:v>0</c:v>
                </c:pt>
                <c:pt idx="8">
                  <c:v>2.6719400000000001E-2</c:v>
                </c:pt>
                <c:pt idx="9">
                  <c:v>0</c:v>
                </c:pt>
                <c:pt idx="10">
                  <c:v>3.6125499999999998E-2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3.1691700000000003E-2</c:v>
                </c:pt>
                <c:pt idx="1">
                  <c:v>3.9064599999999998E-2</c:v>
                </c:pt>
                <c:pt idx="2">
                  <c:v>5.8548500000000003E-2</c:v>
                </c:pt>
                <c:pt idx="3">
                  <c:v>9.0377600000000002E-2</c:v>
                </c:pt>
                <c:pt idx="4">
                  <c:v>6.8775500000000003E-2</c:v>
                </c:pt>
                <c:pt idx="5">
                  <c:v>3.62846E-2</c:v>
                </c:pt>
                <c:pt idx="6">
                  <c:v>5.1762599999999999E-2</c:v>
                </c:pt>
                <c:pt idx="7">
                  <c:v>5.4643200000000003E-2</c:v>
                </c:pt>
                <c:pt idx="8">
                  <c:v>8.8453799999999999E-2</c:v>
                </c:pt>
                <c:pt idx="9">
                  <c:v>7.3826299999999997E-2</c:v>
                </c:pt>
                <c:pt idx="10">
                  <c:v>0.1108045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8.61E-4</c:v>
                </c:pt>
                <c:pt idx="1">
                  <c:v>1.00631E-2</c:v>
                </c:pt>
                <c:pt idx="2">
                  <c:v>1.16125E-2</c:v>
                </c:pt>
                <c:pt idx="3">
                  <c:v>2.9452599999999999E-2</c:v>
                </c:pt>
                <c:pt idx="4">
                  <c:v>4.9638E-3</c:v>
                </c:pt>
                <c:pt idx="5">
                  <c:v>1.7867E-3</c:v>
                </c:pt>
                <c:pt idx="6">
                  <c:v>0</c:v>
                </c:pt>
                <c:pt idx="7">
                  <c:v>1.8797999999999999E-2</c:v>
                </c:pt>
                <c:pt idx="8">
                  <c:v>3.3318800000000003E-2</c:v>
                </c:pt>
                <c:pt idx="9">
                  <c:v>1.05171E-2</c:v>
                </c:pt>
                <c:pt idx="10">
                  <c:v>7.3353999999999997E-3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0.15166830000000001</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0.88685210000000003</c:v>
                </c:pt>
                <c:pt idx="1">
                  <c:v>0.8454353</c:v>
                </c:pt>
                <c:pt idx="2">
                  <c:v>0.87677579999999999</c:v>
                </c:pt>
                <c:pt idx="3">
                  <c:v>0.75242629999999999</c:v>
                </c:pt>
                <c:pt idx="4">
                  <c:v>0.81845199999999996</c:v>
                </c:pt>
                <c:pt idx="5">
                  <c:v>0.84484090000000001</c:v>
                </c:pt>
                <c:pt idx="6">
                  <c:v>0.82142809999999999</c:v>
                </c:pt>
                <c:pt idx="7">
                  <c:v>0.8525488</c:v>
                </c:pt>
                <c:pt idx="8">
                  <c:v>0.69507330000000001</c:v>
                </c:pt>
                <c:pt idx="9">
                  <c:v>0.81123389999999995</c:v>
                </c:pt>
                <c:pt idx="10">
                  <c:v>0.74754220000000005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0.84525189999999994</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4.2153299999999998E-2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5.5649700000000003E-2</c:v>
                </c:pt>
                <c:pt idx="1">
                  <c:v>6.5036499999999997E-2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4.5729999999999998E-3</c:v>
                </c:pt>
                <c:pt idx="1">
                  <c:v>7.8400999999999992E-3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0.89017590000000002</c:v>
                </c:pt>
                <c:pt idx="1">
                  <c:v>0.77785950000000004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5.3772500000000001E-2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0.21731349999999999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4.4620600000000003E-2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8.9046622000000006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0.88538749999999999</c:v>
                </c:pt>
                <c:pt idx="1">
                  <c:v>0.85151339999999998</c:v>
                </c:pt>
                <c:pt idx="2">
                  <c:v>0.37463659999999999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7.4092000000000003E-3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3.7161E-2</c:v>
                </c:pt>
                <c:pt idx="1">
                  <c:v>3.4598400000000001E-2</c:v>
                </c:pt>
                <c:pt idx="2">
                  <c:v>0.16672029999999999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3.8647E-3</c:v>
                </c:pt>
                <c:pt idx="1">
                  <c:v>1.55321E-2</c:v>
                </c:pt>
                <c:pt idx="2">
                  <c:v>3.3346000000000001E-2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0.89399870000000004</c:v>
                </c:pt>
                <c:pt idx="1">
                  <c:v>0.87553709999999996</c:v>
                </c:pt>
                <c:pt idx="2">
                  <c:v>0.57470299999999996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5.0157999999999999E-3</c:v>
                </c:pt>
                <c:pt idx="1">
                  <c:v>1.0345399999999999E-2</c:v>
                </c:pt>
                <c:pt idx="2">
                  <c:v>5.535E-3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0.11517380000000001</c:v>
                </c:pt>
                <c:pt idx="1">
                  <c:v>6.5122700000000006E-2</c:v>
                </c:pt>
                <c:pt idx="2">
                  <c:v>8.0235500000000001E-2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5.4134999999999999E-3</c:v>
                </c:pt>
                <c:pt idx="1">
                  <c:v>7.6576999999999999E-3</c:v>
                </c:pt>
                <c:pt idx="2">
                  <c:v>6.7301000000000001E-3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0.29130410000000001</c:v>
                </c:pt>
                <c:pt idx="1">
                  <c:v>0.7808986</c:v>
                </c:pt>
                <c:pt idx="2">
                  <c:v>0.61112010000000005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4.4234200000000001E-2</c:v>
                </c:pt>
                <c:pt idx="1">
                  <c:v>2.20483E-2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8.7276000000000006E-2</c:v>
                </c:pt>
                <c:pt idx="1">
                  <c:v>4.0217999999999997E-2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3.3689000000000002E-3</c:v>
                </c:pt>
                <c:pt idx="1">
                  <c:v>1.6781799999999999E-2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0.46385749999999998</c:v>
                </c:pt>
                <c:pt idx="1">
                  <c:v>0.23043640000000001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0.59685520000000003</c:v>
                </c:pt>
                <c:pt idx="1">
                  <c:v>0.4646651</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6.6892199999999999E-2</c:v>
                </c:pt>
                <c:pt idx="1">
                  <c:v>0.13835600000000001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2.3895599999999999E-2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0.39697890000000002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0.60458880000000004</c:v>
                </c:pt>
                <c:pt idx="1">
                  <c:v>0.47579300000000002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0.8238569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0.80144269999999995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0.79506639999999995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0.78503339999999999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0.814859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0.81342999999999999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0.81077980000000005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0.80009540000000001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0.9286913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0.911022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0.91504569999999996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0.91295550000000003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5.2587299999999997E-2</c:v>
                </c:pt>
                <c:pt idx="1">
                  <c:v>5.4970000000000001E-3</c:v>
                </c:pt>
                <c:pt idx="2">
                  <c:v>1.0396300000000001E-2</c:v>
                </c:pt>
                <c:pt idx="3">
                  <c:v>5.4805000000000001E-3</c:v>
                </c:pt>
                <c:pt idx="4">
                  <c:v>1.5947099999999999E-2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5.6439599999999999E-2</c:v>
                </c:pt>
                <c:pt idx="1">
                  <c:v>5.1261000000000001E-2</c:v>
                </c:pt>
                <c:pt idx="2">
                  <c:v>4.1906100000000002E-2</c:v>
                </c:pt>
                <c:pt idx="3">
                  <c:v>3.5694900000000002E-2</c:v>
                </c:pt>
                <c:pt idx="4">
                  <c:v>6.8499400000000002E-2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1.21431E-2</c:v>
                </c:pt>
                <c:pt idx="1">
                  <c:v>0</c:v>
                </c:pt>
                <c:pt idx="2">
                  <c:v>1.3838100000000001E-2</c:v>
                </c:pt>
                <c:pt idx="3">
                  <c:v>1.8978000000000001E-3</c:v>
                </c:pt>
                <c:pt idx="4">
                  <c:v>3.0737E-3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0.22434960000000001</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0.78869860000000003</c:v>
                </c:pt>
                <c:pt idx="1">
                  <c:v>0.74243400000000004</c:v>
                </c:pt>
                <c:pt idx="2">
                  <c:v>0.77530239999999995</c:v>
                </c:pt>
                <c:pt idx="3">
                  <c:v>0.87119860000000005</c:v>
                </c:pt>
                <c:pt idx="4">
                  <c:v>0.82911690000000005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0.61258959999999996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0.62981489999999996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0.63115980000000005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0.62879280000000004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0.72159890000000004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0.72593580000000002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0.72858120000000004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0.72506499999999996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0.75580250000000004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0.75608989999999998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0.75462819999999997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0.76615140000000004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0.73474099999999998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0.73579550000000005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0.7367418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0.73330669999999998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0.69244289999999997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0.74368599999999996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0.77624780000000004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0.78549449999999998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0.93685870000000004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0.93799619999999995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0.93698110000000001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0.93904759999999998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0.76847100000000002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0.75341429999999998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0.75132679999999996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0.76952379999999998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0.95028460000000003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0.9491018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0.94492640000000006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0.94721690000000003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0.81369119999999995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0.80177399999999999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0.80666669999999996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0.81485200000000002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0.92782109999999995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0.91339599999999999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0.91501140000000003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0.90074140000000003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6.0245999999999997E-3</c:v>
                </c:pt>
                <c:pt idx="1">
                  <c:v>2.2046199999999998E-2</c:v>
                </c:pt>
                <c:pt idx="2">
                  <c:v>1.4028799999999999E-2</c:v>
                </c:pt>
                <c:pt idx="3">
                  <c:v>8.0890000000000007E-3</c:v>
                </c:pt>
                <c:pt idx="4">
                  <c:v>6.5715000000000001E-3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3.1235599999999999E-2</c:v>
                </c:pt>
                <c:pt idx="1">
                  <c:v>4.3982899999999998E-2</c:v>
                </c:pt>
                <c:pt idx="2">
                  <c:v>4.5039099999999999E-2</c:v>
                </c:pt>
                <c:pt idx="3">
                  <c:v>5.5711400000000001E-2</c:v>
                </c:pt>
                <c:pt idx="4">
                  <c:v>2.4683299999999998E-2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5.8764999999999998E-3</c:v>
                </c:pt>
                <c:pt idx="2">
                  <c:v>1.8214500000000002E-2</c:v>
                </c:pt>
                <c:pt idx="3">
                  <c:v>2.5898000000000002E-3</c:v>
                </c:pt>
                <c:pt idx="4">
                  <c:v>6.2929999999999995E-4</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5.8562900000000001E-2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0.91614050000000002</c:v>
                </c:pt>
                <c:pt idx="1">
                  <c:v>0.8132471</c:v>
                </c:pt>
                <c:pt idx="2">
                  <c:v>0.79152929999999999</c:v>
                </c:pt>
                <c:pt idx="3">
                  <c:v>0.78528359999999997</c:v>
                </c:pt>
                <c:pt idx="4">
                  <c:v>0.94345380000000001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0.8327658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0.82178929999999994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0.83502540000000003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0.82915720000000004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0.85355369999999997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0.85696280000000002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0.86521459999999994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0.86738349999999997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0.71032470000000003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0.70753060000000001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0.69713890000000001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0.72306999999999999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0.53732159999999995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0.55959599999999998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0.73336140000000005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0.78628070000000005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0.81624090000000005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0.82934989999999997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0.76414159999999998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0.76101430000000003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0.77300029999999997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0.78162770000000004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0.80285609999999996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0.78968389999999999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0.80389569999999999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0.81372960000000005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0.66500619999999999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0.63550300000000004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0.65586330000000004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0.66237699999999999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0.74668869999999998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0.74187440000000004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0.74006309999999997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0.75281350000000002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0.89674129999999996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0.89788199999999996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0.90762900000000002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0.90964140000000004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0.76225189999999998</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2.60746E-2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4.7351600000000001E-2</c:v>
                </c:pt>
                <c:pt idx="1">
                  <c:v>7.8200800000000001E-2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5.0902999999999999E-3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0.19039639999999999</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0.76571239999999996</c:v>
                </c:pt>
                <c:pt idx="1">
                  <c:v>0.65074770000000004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0.98963730000000005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0.98677440000000005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0.98037790000000002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0.99028269999999996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0.93427230000000006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0.92624850000000003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0.93456859999999997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0.93623190000000001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0.64581699999999997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0.65263959999999999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0.65748320000000005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0.64544650000000003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0.7722772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0.76579929999999996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0.76200869999999998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0.77198979999999995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0.71755729999999995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0.69604180000000004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0.71841160000000004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0.72170210000000001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0.62610399999999999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0.6853612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0.69974340000000002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0.72121210000000002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0.80703069999999999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0.79270070000000004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0.79474429999999996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0.80420170000000002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0.89038329999999999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0.88104329999999997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0.88270380000000004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0.88348079999999996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0.74292970000000003</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0.74894369999999999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0.74373460000000002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0.76687669999999997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0.88095239999999997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0.88084459999999998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0.89624720000000002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0.89279589999999998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0.7004203</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3.3888999999999998E-3</c:v>
                </c:pt>
                <c:pt idx="1">
                  <c:v>7.5345000000000004E-3</c:v>
                </c:pt>
                <c:pt idx="2">
                  <c:v>6.5043999999999996E-3</c:v>
                </c:pt>
                <c:pt idx="3">
                  <c:v>0</c:v>
                </c:pt>
                <c:pt idx="4">
                  <c:v>1.74524E-2</c:v>
                </c:pt>
                <c:pt idx="5">
                  <c:v>8.0138999999999991E-3</c:v>
                </c:pt>
                <c:pt idx="6">
                  <c:v>3.8286000000000001E-3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5.9862199999999997E-2</c:v>
                </c:pt>
                <c:pt idx="1">
                  <c:v>5.6720699999999999E-2</c:v>
                </c:pt>
                <c:pt idx="2">
                  <c:v>5.3695100000000003E-2</c:v>
                </c:pt>
                <c:pt idx="3">
                  <c:v>7.7334100000000003E-2</c:v>
                </c:pt>
                <c:pt idx="4">
                  <c:v>6.7834800000000001E-2</c:v>
                </c:pt>
                <c:pt idx="5">
                  <c:v>5.6942800000000002E-2</c:v>
                </c:pt>
                <c:pt idx="6">
                  <c:v>4.7887699999999998E-2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1.63172E-2</c:v>
                </c:pt>
                <c:pt idx="1">
                  <c:v>1.12196E-2</c:v>
                </c:pt>
                <c:pt idx="2">
                  <c:v>8.8856999999999998E-3</c:v>
                </c:pt>
                <c:pt idx="3">
                  <c:v>1.8955400000000001E-2</c:v>
                </c:pt>
                <c:pt idx="4">
                  <c:v>1.9580799999999999E-2</c:v>
                </c:pt>
                <c:pt idx="5">
                  <c:v>8.3018999999999992E-3</c:v>
                </c:pt>
                <c:pt idx="6">
                  <c:v>4.1002E-3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0.80681400000000003</c:v>
                </c:pt>
                <c:pt idx="1">
                  <c:v>0.71838109999999999</c:v>
                </c:pt>
                <c:pt idx="2">
                  <c:v>0.72049580000000002</c:v>
                </c:pt>
                <c:pt idx="3">
                  <c:v>0.76513799999999998</c:v>
                </c:pt>
                <c:pt idx="4">
                  <c:v>0.65340810000000005</c:v>
                </c:pt>
                <c:pt idx="5">
                  <c:v>0.84648880000000004</c:v>
                </c:pt>
                <c:pt idx="6">
                  <c:v>0.89951740000000002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0.88045110000000004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0.88644690000000004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0.88222699999999998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0.89940830000000005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0.84232370000000001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0.8543771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0.84752640000000001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0.83996210000000004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0.84666669999999999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0.84206590000000003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0.80651729999999999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0.83815030000000001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0.8041237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0.81278539999999999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0.78599220000000003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0.77576849999999997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0.77013750000000003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0.74581010000000003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0.86062720000000004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0.87897440000000004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0.86455979999999999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0.87900869999999998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0.84207200000000004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0.84513269999999996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0.84133080000000005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0.84602650000000001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0.72172170000000002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0.705206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0.70862009999999998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0.72901389999999999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0.78103449999999996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0.80821920000000003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0.74353880000000006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6.8386999999999996E-3</c:v>
                </c:pt>
                <c:pt idx="1">
                  <c:v>7.7873999999999999E-3</c:v>
                </c:pt>
                <c:pt idx="2">
                  <c:v>1.6086400000000001E-2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4.2933699999999998E-2</c:v>
                </c:pt>
                <c:pt idx="1">
                  <c:v>6.4500000000000002E-2</c:v>
                </c:pt>
                <c:pt idx="2">
                  <c:v>7.0412500000000003E-2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7.4603999999999998E-3</c:v>
                </c:pt>
                <c:pt idx="1">
                  <c:v>8.0795999999999993E-3</c:v>
                </c:pt>
                <c:pt idx="2">
                  <c:v>2.50767E-2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0.91154329999999995</c:v>
                </c:pt>
                <c:pt idx="1">
                  <c:v>0.75817400000000001</c:v>
                </c:pt>
                <c:pt idx="2">
                  <c:v>0.66942999999999997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0.83963339999999997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0.85201789999999999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0.81001279999999998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0.8215768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0.50145770000000001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0.51686750000000004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0.52280990000000005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0.52525250000000001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0.58929860000000001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0.58711469999999999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0.58607419999999999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0.57871399999999995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0.83948929999999999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0.83340510000000001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0.83370390000000005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0.85052399999999995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0.67862270000000002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0.67484449999999996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0.66654780000000002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0.67268720000000004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0.72773620000000006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0.72649850000000005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0.72302040000000001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0.71113879999999996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0.2807808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0.27640160000000003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0.27912930000000002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0.28279389999999999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0.19505400000000001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0.20977390000000001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0.24433160000000001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0.2468437</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0.43383690000000003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0.42770079999999999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0.47806769999999998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0.46433380000000002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0.92569389999999996</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1.8445900000000001E-2</c:v>
                </c:pt>
                <c:pt idx="1">
                  <c:v>0</c:v>
                </c:pt>
                <c:pt idx="2">
                  <c:v>8.3843000000000008E-3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7.1762300000000001E-2</c:v>
                </c:pt>
                <c:pt idx="1">
                  <c:v>2.55856E-2</c:v>
                </c:pt>
                <c:pt idx="2">
                  <c:v>1.2371500000000001E-2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1.9013999999999999E-3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0.23279369999999999</c:v>
                </c:pt>
                <c:pt idx="1">
                  <c:v>4.8720600000000003E-2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0.72731440000000003</c:v>
                </c:pt>
                <c:pt idx="1">
                  <c:v>0.93580019999999997</c:v>
                </c:pt>
                <c:pt idx="2">
                  <c:v>0.99081900000000001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0.46353729999999999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0.46274510000000002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0.4606481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0.46739130000000001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0.55161459999999995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0.57740170000000002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0.61199809999999999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0.60761679999999996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0.58406170000000002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0.57199409999999995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0.5516373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0.58596269999999995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0.88418269999999999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0.8889243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0.8818646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0.87914309999999996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0.91106509999999996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0.90309689999999998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0.9128851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0.89504870000000003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0.62281430000000004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0.59011860000000005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0.60271240000000004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0.60231270000000003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0.76899700000000004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0.77014720000000003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0.75849860000000002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0.77296359999999997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8.8790460000000007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8.8438929000000002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8.8636511999999996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8.8516844999999993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2</c:v>
                </c:pt>
                <c:pt idx="2" formatCode="0">
                  <c:v>2</c:v>
                </c:pt>
                <c:pt idx="3" formatCode="0">
                  <c:v>1</c:v>
                </c:pt>
                <c:pt idx="5" formatCode="0">
                  <c:v>1</c:v>
                </c:pt>
                <c:pt idx="6" formatCode="0">
                  <c:v>9</c:v>
                </c:pt>
                <c:pt idx="7" formatCode="0">
                  <c:v>15</c:v>
                </c:pt>
                <c:pt idx="8" formatCode="0">
                  <c:v>26</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45</c:v>
                </c:pt>
                <c:pt idx="1">
                  <c:v>54</c:v>
                </c:pt>
                <c:pt idx="2">
                  <c:v>54</c:v>
                </c:pt>
                <c:pt idx="3">
                  <c:v>55</c:v>
                </c:pt>
                <c:pt idx="4">
                  <c:v>56</c:v>
                </c:pt>
                <c:pt idx="5">
                  <c:v>60</c:v>
                </c:pt>
                <c:pt idx="6">
                  <c:v>52</c:v>
                </c:pt>
                <c:pt idx="7">
                  <c:v>46</c:v>
                </c:pt>
                <c:pt idx="8">
                  <c:v>34</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14</c:v>
                </c:pt>
                <c:pt idx="1">
                  <c:v>7</c:v>
                </c:pt>
                <c:pt idx="2">
                  <c:v>5</c:v>
                </c:pt>
                <c:pt idx="3">
                  <c:v>4</c:v>
                </c:pt>
                <c:pt idx="4">
                  <c:v>1</c:v>
                </c:pt>
                <c:pt idx="8">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1</c:v>
                </c:pt>
                <c:pt idx="1">
                  <c:v>12</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52</c:v>
                </c:pt>
                <c:pt idx="1">
                  <c:v>48</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8</c:v>
                </c:pt>
                <c:pt idx="1">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1.1125299999999999E-2</c:v>
                </c:pt>
                <c:pt idx="1">
                  <c:v>1.2436300000000001E-2</c:v>
                </c:pt>
                <c:pt idx="2">
                  <c:v>2.3732199999999998E-2</c:v>
                </c:pt>
                <c:pt idx="3">
                  <c:v>1.7084599999999998E-2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4.6103900000000003E-2</c:v>
                </c:pt>
                <c:pt idx="1">
                  <c:v>6.2332400000000003E-2</c:v>
                </c:pt>
                <c:pt idx="2">
                  <c:v>3.2825800000000002E-2</c:v>
                </c:pt>
                <c:pt idx="3">
                  <c:v>8.1255900000000006E-2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1.0724300000000001E-2</c:v>
                </c:pt>
                <c:pt idx="1">
                  <c:v>5.4665E-3</c:v>
                </c:pt>
                <c:pt idx="2">
                  <c:v>2.0772999999999998E-3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0.3841482</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0.82323279999999999</c:v>
                </c:pt>
                <c:pt idx="1">
                  <c:v>0.78987859999999999</c:v>
                </c:pt>
                <c:pt idx="2">
                  <c:v>0.83852709999999997</c:v>
                </c:pt>
                <c:pt idx="3">
                  <c:v>0.56072290000000002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0.56938999999999995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1.1854399999999999E-2</c:v>
                </c:pt>
                <c:pt idx="1">
                  <c:v>1.0943000000000001E-3</c:v>
                </c:pt>
                <c:pt idx="2">
                  <c:v>1.82417E-2</c:v>
                </c:pt>
                <c:pt idx="3">
                  <c:v>0</c:v>
                </c:pt>
                <c:pt idx="4">
                  <c:v>9.1978000000000008E-3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5.3352400000000001E-2</c:v>
                </c:pt>
                <c:pt idx="1">
                  <c:v>7.6662499999999995E-2</c:v>
                </c:pt>
                <c:pt idx="2">
                  <c:v>5.9391899999999997E-2</c:v>
                </c:pt>
                <c:pt idx="3">
                  <c:v>7.9640500000000003E-2</c:v>
                </c:pt>
                <c:pt idx="4">
                  <c:v>8.9565099999999995E-2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7.6118000000000002E-3</c:v>
                </c:pt>
                <c:pt idx="1">
                  <c:v>0</c:v>
                </c:pt>
                <c:pt idx="2">
                  <c:v>0</c:v>
                </c:pt>
                <c:pt idx="3">
                  <c:v>0</c:v>
                </c:pt>
                <c:pt idx="4">
                  <c:v>1.573E-3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0.25295830000000002</c:v>
                </c:pt>
                <c:pt idx="2">
                  <c:v>9.1159500000000004E-2</c:v>
                </c:pt>
                <c:pt idx="3">
                  <c:v>0.35096949999999999</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0.71429549999999997</c:v>
                </c:pt>
                <c:pt idx="1">
                  <c:v>0.67532320000000001</c:v>
                </c:pt>
                <c:pt idx="2">
                  <c:v>0.85483980000000004</c:v>
                </c:pt>
                <c:pt idx="3">
                  <c:v>0.57716330000000005</c:v>
                </c:pt>
                <c:pt idx="4">
                  <c:v>0.52772200000000002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West London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7407930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1,406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2,548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797648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203171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534524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719402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26825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412873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581834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217160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814523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107103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19975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787926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692762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911090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84248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453593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78308729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07448013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57876160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01025206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342000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42116387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66613785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99705140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22089178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49610237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15192384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4897192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10566293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26700114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18826729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1103941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07532636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52079624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44920777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09498429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0766912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48496636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36612909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39221124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46518041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5436846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29549595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42075691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8235814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62011368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10387778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65435576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96166668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02836755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9779933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348033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84602690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00912233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95403783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09215260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0765465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25043999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85442060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10119728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68573724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70157831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920284" y="622300"/>
            <a:ext cx="235833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West London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97007730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70787952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77189746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82542952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10554875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54400271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49788015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7696298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85184497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95473793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23283421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87624027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18122629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4721071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81284738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19665432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45821273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94034606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0998452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3207408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76836019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98356472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34877563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03418664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64845231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3320813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3209651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4943325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07963857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26541041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52848326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7039657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55739270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58254095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35617492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83206162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41218392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90287000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29417021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20703525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18432318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01309364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2948655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38381523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94325848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90311544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07736556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1139196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39459399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73400690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20331648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74905953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6591821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3318061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05828463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697254355"/>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841046908"/>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084232614"/>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798577519"/>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506967412"/>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775891457"/>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023004060"/>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623945569"/>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628579302"/>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113224240"/>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72649194"/>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96239700"/>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512333617"/>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354796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721278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88763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63220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29239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225957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05611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500345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277667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541312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73294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2397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35143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681998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78251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450660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487989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397557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55680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22072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490427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239401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298396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702524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39862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064722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90098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076749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65941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706097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71039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481741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113259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266860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738101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192628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181424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9953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711983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82005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959717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857885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279987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134001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322857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859281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166600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598589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84796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239727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806489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831963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603821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293718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406440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582983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01617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06612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540259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231447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37528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3011526"/>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492666939"/>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RPY</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Royal Marsden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St George's University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RAS</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Hillingdon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RVR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Epsom and St Helier University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RJ6</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Croydon Health Services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Kingston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RQM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Chelsea and Westminster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R1K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London North West University Healthcare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65032336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RYJ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Imperial College Healthcare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83596439"/>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7248502"/>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1854998784"/>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QWE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South West London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QRV</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North West London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2,548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6,361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22137126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63152674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00904256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920284" y="622300"/>
            <a:ext cx="2358339" cy="276999"/>
          </a:xfrm>
          <a:prstGeom prst="rect">
            <a:avLst/>
          </a:prstGeom>
          <a:noFill/>
        </p:spPr>
        <p:txBody>
          <a:bodyPr wrap="none" rtlCol="0">
            <a:spAutoFit/>
          </a:bodyPr>
          <a:lstStyle/>
          <a:p>
            <a:pPr algn="r"/>
            <a:r>
              <a:rPr lang="fr-FR" sz="1200" b="1">
                <a:solidFill>
                  <a:srgbClr val="336E9F"/>
                </a:solidFill>
                <a:latin typeface="Arial"/>
                <a:cs typeface="Arial"/>
              </a:rPr>
              <a:t>West London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25652</Words>
  <Application>Microsoft Office PowerPoint</Application>
  <PresentationFormat>Custom</PresentationFormat>
  <Paragraphs>6467</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