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5.7626999999999999E-3</c:v>
                </c:pt>
                <c:pt idx="1">
                  <c:v>1.53376E-2</c:v>
                </c:pt>
                <c:pt idx="2">
                  <c:v>1.48726E-2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4.6012499999999998E-2</c:v>
                </c:pt>
                <c:pt idx="1">
                  <c:v>6.24416E-2</c:v>
                </c:pt>
                <c:pt idx="2">
                  <c:v>2.4826500000000001E-2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3.9601999999999997E-3</c:v>
                </c:pt>
                <c:pt idx="1">
                  <c:v>1.2181E-3</c:v>
                </c:pt>
                <c:pt idx="2">
                  <c:v>9.8890000000000002E-4</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0.92259869999999999</c:v>
                </c:pt>
                <c:pt idx="1">
                  <c:v>0.86761080000000002</c:v>
                </c:pt>
                <c:pt idx="2">
                  <c:v>0.96621210000000002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0.81131120000000001</c:v>
                </c:pt>
                <c:pt idx="5">
                  <c:v>0.82242249999999995</c:v>
                </c:pt>
                <c:pt idx="6">
                  <c:v>0.79827429999999999</c:v>
                </c:pt>
                <c:pt idx="7">
                  <c:v>0.82384820000000003</c:v>
                </c:pt>
                <c:pt idx="8">
                  <c:v>0.69507330000000001</c:v>
                </c:pt>
                <c:pt idx="9">
                  <c:v>0.77738090000000004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2.3117700000000001E-2</c:v>
                </c:pt>
                <c:pt idx="1">
                  <c:v>2.1299999999999999E-3</c:v>
                </c:pt>
                <c:pt idx="2">
                  <c:v>1.9987999999999998E-3</c:v>
                </c:pt>
                <c:pt idx="3">
                  <c:v>3.7502199999999999E-2</c:v>
                </c:pt>
                <c:pt idx="4">
                  <c:v>0</c:v>
                </c:pt>
                <c:pt idx="5">
                  <c:v>3.07301E-2</c:v>
                </c:pt>
                <c:pt idx="6">
                  <c:v>6.3809999999999995E-4</c:v>
                </c:pt>
                <c:pt idx="7">
                  <c:v>0</c:v>
                </c:pt>
                <c:pt idx="8">
                  <c:v>3.64622E-2</c:v>
                </c:pt>
                <c:pt idx="9">
                  <c:v>0</c:v>
                </c:pt>
                <c:pt idx="10">
                  <c:v>3.6757999999999999E-2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2.6306400000000001E-2</c:v>
                </c:pt>
                <c:pt idx="1">
                  <c:v>3.3986000000000002E-2</c:v>
                </c:pt>
                <c:pt idx="2">
                  <c:v>5.2413599999999998E-2</c:v>
                </c:pt>
                <c:pt idx="3">
                  <c:v>7.4076799999999998E-2</c:v>
                </c:pt>
                <c:pt idx="4">
                  <c:v>5.6112299999999997E-2</c:v>
                </c:pt>
                <c:pt idx="5">
                  <c:v>2.99799E-2</c:v>
                </c:pt>
                <c:pt idx="6">
                  <c:v>4.7076199999999999E-2</c:v>
                </c:pt>
                <c:pt idx="7">
                  <c:v>4.5124699999999997E-2</c:v>
                </c:pt>
                <c:pt idx="8">
                  <c:v>6.8968100000000004E-2</c:v>
                </c:pt>
                <c:pt idx="9">
                  <c:v>6.0509599999999997E-2</c:v>
                </c:pt>
                <c:pt idx="10">
                  <c:v>0.1095395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3.5536000000000001E-3</c:v>
                </c:pt>
                <c:pt idx="1">
                  <c:v>1.26024E-2</c:v>
                </c:pt>
                <c:pt idx="2">
                  <c:v>1.4679899999999999E-2</c:v>
                </c:pt>
                <c:pt idx="3">
                  <c:v>3.7602999999999998E-2</c:v>
                </c:pt>
                <c:pt idx="4">
                  <c:v>1.1295400000000001E-2</c:v>
                </c:pt>
                <c:pt idx="5">
                  <c:v>4.9391000000000001E-3</c:v>
                </c:pt>
                <c:pt idx="6">
                  <c:v>0</c:v>
                </c:pt>
                <c:pt idx="7">
                  <c:v>2.35572E-2</c:v>
                </c:pt>
                <c:pt idx="8">
                  <c:v>4.3061700000000001E-2</c:v>
                </c:pt>
                <c:pt idx="9">
                  <c:v>1.71754E-2</c:v>
                </c:pt>
                <c:pt idx="10">
                  <c:v>7.9679E-3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0.1540115</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0.90518379999999998</c:v>
                </c:pt>
                <c:pt idx="1">
                  <c:v>0.87198569999999997</c:v>
                </c:pt>
                <c:pt idx="2">
                  <c:v>0.88692249999999995</c:v>
                </c:pt>
                <c:pt idx="3">
                  <c:v>0.82013259999999999</c:v>
                </c:pt>
                <c:pt idx="4">
                  <c:v>0.87106589999999995</c:v>
                </c:pt>
                <c:pt idx="5">
                  <c:v>0.86931559999999997</c:v>
                </c:pt>
                <c:pt idx="6">
                  <c:v>0.83642870000000002</c:v>
                </c:pt>
                <c:pt idx="7">
                  <c:v>0.83626940000000005</c:v>
                </c:pt>
                <c:pt idx="8">
                  <c:v>0.78811520000000002</c:v>
                </c:pt>
                <c:pt idx="9">
                  <c:v>0.83960630000000003</c:v>
                </c:pt>
                <c:pt idx="10">
                  <c:v>0.84147320000000003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0.84675679999999998</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4.3287300000000001E-2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5.2639900000000003E-2</c:v>
                </c:pt>
                <c:pt idx="1">
                  <c:v>6.2768599999999994E-2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6.0778999999999998E-3</c:v>
                </c:pt>
                <c:pt idx="1">
                  <c:v>8.9739999999999993E-3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0.85765939999999996</c:v>
                </c:pt>
                <c:pt idx="1">
                  <c:v>0.8143899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5.8128399999999997E-2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0.2086018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4.8976499999999999E-2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8.9952310999999998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0.37560680000000002</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7.7700000000000005E-5</c:v>
                </c:pt>
                <c:pt idx="1">
                  <c:v>8.8380999999999998E-3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3.4880599999999998E-2</c:v>
                </c:pt>
                <c:pt idx="1">
                  <c:v>3.1740600000000001E-2</c:v>
                </c:pt>
                <c:pt idx="2">
                  <c:v>0.16478000000000001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5.0048999999999996E-3</c:v>
                </c:pt>
                <c:pt idx="1">
                  <c:v>1.6961E-2</c:v>
                </c:pt>
                <c:pt idx="2">
                  <c:v>3.4316199999999998E-2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0.91182390000000002</c:v>
                </c:pt>
                <c:pt idx="1">
                  <c:v>0.88642449999999995</c:v>
                </c:pt>
                <c:pt idx="2">
                  <c:v>0.43234230000000001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6.6573999999999999E-3</c:v>
                </c:pt>
                <c:pt idx="1">
                  <c:v>1.28827E-2</c:v>
                </c:pt>
                <c:pt idx="2">
                  <c:v>7.0977999999999996E-3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0.11189060000000001</c:v>
                </c:pt>
                <c:pt idx="1">
                  <c:v>6.0048200000000003E-2</c:v>
                </c:pt>
                <c:pt idx="2">
                  <c:v>7.7109899999999995E-2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7.0550999999999999E-3</c:v>
                </c:pt>
                <c:pt idx="1">
                  <c:v>1.01949E-2</c:v>
                </c:pt>
                <c:pt idx="2">
                  <c:v>8.2927999999999995E-3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0.32098539999999998</c:v>
                </c:pt>
                <c:pt idx="1">
                  <c:v>0.82783600000000002</c:v>
                </c:pt>
                <c:pt idx="2">
                  <c:v>0.67121960000000003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4.5808000000000001E-2</c:v>
                </c:pt>
                <c:pt idx="1">
                  <c:v>2.4467699999999998E-2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8.4128400000000006E-2</c:v>
                </c:pt>
                <c:pt idx="1">
                  <c:v>3.5379099999999997E-2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4.9427000000000004E-3</c:v>
                </c:pt>
                <c:pt idx="1">
                  <c:v>1.9201200000000002E-2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0.4585514</c:v>
                </c:pt>
                <c:pt idx="1">
                  <c:v>0.2157268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0.46582489999999999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1.8613E-3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6.2722E-2</c:v>
                </c:pt>
                <c:pt idx="1">
                  <c:v>0.1360364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2.5980699999999999E-2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0.39813870000000001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0.64548939999999999</c:v>
                </c:pt>
                <c:pt idx="1">
                  <c:v>0.53964080000000003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0.8389046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0.81222870000000003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0.80440330000000004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0.78912020000000005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0.84538150000000001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0.85776330000000001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0.8444374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0.84811829999999999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0.93789610000000001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0.93074579999999996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0.93275050000000004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0.9275776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5.3879999999999997E-2</c:v>
                </c:pt>
                <c:pt idx="1">
                  <c:v>7.1181999999999999E-3</c:v>
                </c:pt>
                <c:pt idx="2">
                  <c:v>1.22389E-2</c:v>
                </c:pt>
                <c:pt idx="3">
                  <c:v>6.9836999999999998E-3</c:v>
                </c:pt>
                <c:pt idx="4">
                  <c:v>1.6912400000000001E-2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5.3854199999999998E-2</c:v>
                </c:pt>
                <c:pt idx="1">
                  <c:v>4.8018499999999999E-2</c:v>
                </c:pt>
                <c:pt idx="2">
                  <c:v>3.8220900000000002E-2</c:v>
                </c:pt>
                <c:pt idx="3">
                  <c:v>3.2688599999999998E-2</c:v>
                </c:pt>
                <c:pt idx="4">
                  <c:v>6.65689E-2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1.3435799999999999E-2</c:v>
                </c:pt>
                <c:pt idx="1">
                  <c:v>0</c:v>
                </c:pt>
                <c:pt idx="2">
                  <c:v>1.5680699999999999E-2</c:v>
                </c:pt>
                <c:pt idx="3">
                  <c:v>3.4009999999999999E-3</c:v>
                </c:pt>
                <c:pt idx="4">
                  <c:v>4.0390000000000001E-3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0.2259708</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0.82640190000000002</c:v>
                </c:pt>
                <c:pt idx="1">
                  <c:v>0.76813819999999999</c:v>
                </c:pt>
                <c:pt idx="2">
                  <c:v>0.78371869999999999</c:v>
                </c:pt>
                <c:pt idx="3">
                  <c:v>0.87402210000000002</c:v>
                </c:pt>
                <c:pt idx="4">
                  <c:v>0.85945400000000005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0.64940450000000005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0.68346680000000004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0.69000419999999996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0.69578580000000001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0.77044670000000004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0.78598250000000003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0.79130929999999999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0.79463240000000002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0.7685864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0.79179290000000002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0.78454469999999998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0.73470809999999998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0.7519574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0.74868679999999999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0.76836649999999995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0.66952310000000004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0.75252189999999997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0.79634539999999998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0.82548049999999995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0.95669610000000005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0.95516500000000004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0.95330369999999998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0.95187169999999999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0.79430630000000002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0.81949459999999996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0.80108210000000002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0.80815510000000002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0.96344439999999998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0.96098640000000002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0.96403830000000001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0.96629209999999999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0.86795630000000001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0.85548239999999998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0.85473319999999997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0.8702588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0.92337990000000003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0.9232264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0.91800919999999997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0.92273400000000005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7.3412E-3</c:v>
                </c:pt>
                <c:pt idx="1">
                  <c:v>2.3822200000000002E-2</c:v>
                </c:pt>
                <c:pt idx="2">
                  <c:v>1.6231099999999998E-2</c:v>
                </c:pt>
                <c:pt idx="3">
                  <c:v>9.7625999999999998E-3</c:v>
                </c:pt>
                <c:pt idx="4">
                  <c:v>7.7615000000000002E-3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2.8602300000000001E-2</c:v>
                </c:pt>
                <c:pt idx="1">
                  <c:v>4.0430899999999999E-2</c:v>
                </c:pt>
                <c:pt idx="2">
                  <c:v>4.0634400000000001E-2</c:v>
                </c:pt>
                <c:pt idx="3">
                  <c:v>5.23642E-2</c:v>
                </c:pt>
                <c:pt idx="4">
                  <c:v>2.2303300000000002E-2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9.0090000000000005E-4</c:v>
                </c:pt>
                <c:pt idx="1">
                  <c:v>7.6524999999999996E-3</c:v>
                </c:pt>
                <c:pt idx="2">
                  <c:v>2.0416799999999999E-2</c:v>
                </c:pt>
                <c:pt idx="3">
                  <c:v>4.2633999999999997E-3</c:v>
                </c:pt>
                <c:pt idx="4">
                  <c:v>1.8193E-3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0.9269115</c:v>
                </c:pt>
                <c:pt idx="1">
                  <c:v>0.8439451</c:v>
                </c:pt>
                <c:pt idx="2">
                  <c:v>0.78757049999999995</c:v>
                </c:pt>
                <c:pt idx="3">
                  <c:v>0.80320849999999999</c:v>
                </c:pt>
                <c:pt idx="4">
                  <c:v>0.9506831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0.83913040000000005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0.858711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0.85391519999999999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0.85885400000000001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0.85864609999999997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0.87507849999999998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0.86036900000000005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0.87330839999999998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0.72479559999999998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0.72730430000000001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0.74190509999999998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0.75056469999999997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0.57860259999999997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0.57897759999999998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0.75956520000000005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0.8288527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0.85218799999999995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0.86029409999999995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0.81041149999999995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0.81953220000000004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0.81734010000000001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0.82361470000000003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0.8234416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0.84173620000000005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0.83952800000000005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0.85499230000000004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0.68547139999999995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0.67469880000000004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0.69613259999999999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0.7261185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0.77017539999999995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0.78163459999999996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0.77142060000000001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0.79017729999999997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0.90173159999999997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0.92126280000000005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0.92252129999999999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0.93629280000000004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7.9690000000000002E-4</c:v>
                </c:pt>
                <c:pt idx="1">
                  <c:v>2.8374199999999999E-2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3.8836900000000001E-2</c:v>
                </c:pt>
                <c:pt idx="1">
                  <c:v>7.3601600000000003E-2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3.6319999999999999E-4</c:v>
                </c:pt>
                <c:pt idx="1">
                  <c:v>7.3898999999999996E-3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0.78839459999999995</c:v>
                </c:pt>
                <c:pt idx="1">
                  <c:v>0.68972199999999995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0.99095840000000002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0.98690290000000003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0.98573370000000005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0.98898070000000005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0.93771629999999995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0.94259820000000005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0.94174239999999998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0.94603349999999997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0.68592589999999998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0.65442180000000005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0.6459241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0.64962509999999996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0.7713875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0.74061880000000002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0.72279009999999999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0.72697149999999999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0.7156228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0.69881890000000002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0.69441140000000001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0.73018989999999995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0.62736270000000005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0.65789470000000005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0.69799140000000004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0.71450860000000005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0.80169369999999995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0.8006472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0.77102199999999999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0.8876404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0.90434780000000003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0.90478590000000003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0.90599589999999997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0.79344669999999995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0.82079239999999998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0.79697549999999995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0.81594679999999997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0.89592430000000001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0.87989379999999995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0.89686370000000004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0.85542969999999996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5.5919000000000003E-3</c:v>
                </c:pt>
                <c:pt idx="1">
                  <c:v>1.09598E-2</c:v>
                </c:pt>
                <c:pt idx="2">
                  <c:v>9.5216999999999993E-3</c:v>
                </c:pt>
                <c:pt idx="3">
                  <c:v>1.5322999999999999E-3</c:v>
                </c:pt>
                <c:pt idx="4">
                  <c:v>2.0136600000000001E-2</c:v>
                </c:pt>
                <c:pt idx="5">
                  <c:v>9.6971999999999996E-3</c:v>
                </c:pt>
                <c:pt idx="6">
                  <c:v>5.5472000000000004E-3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5.5455999999999998E-2</c:v>
                </c:pt>
                <c:pt idx="1">
                  <c:v>4.9870100000000001E-2</c:v>
                </c:pt>
                <c:pt idx="2">
                  <c:v>4.7660599999999997E-2</c:v>
                </c:pt>
                <c:pt idx="3">
                  <c:v>7.3578400000000002E-2</c:v>
                </c:pt>
                <c:pt idx="4">
                  <c:v>6.2466300000000002E-2</c:v>
                </c:pt>
                <c:pt idx="5">
                  <c:v>5.3576100000000001E-2</c:v>
                </c:pt>
                <c:pt idx="6">
                  <c:v>4.4450400000000001E-2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1.85203E-2</c:v>
                </c:pt>
                <c:pt idx="1">
                  <c:v>1.4644900000000001E-2</c:v>
                </c:pt>
                <c:pt idx="2">
                  <c:v>1.1903E-2</c:v>
                </c:pt>
                <c:pt idx="3">
                  <c:v>2.08332E-2</c:v>
                </c:pt>
                <c:pt idx="4">
                  <c:v>2.2265099999999999E-2</c:v>
                </c:pt>
                <c:pt idx="5">
                  <c:v>9.9851999999999996E-3</c:v>
                </c:pt>
                <c:pt idx="6">
                  <c:v>5.8189000000000001E-3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0.76957609999999999</c:v>
                </c:pt>
                <c:pt idx="1">
                  <c:v>0.71682049999999997</c:v>
                </c:pt>
                <c:pt idx="2">
                  <c:v>0.73118439999999996</c:v>
                </c:pt>
                <c:pt idx="3">
                  <c:v>0.73030550000000005</c:v>
                </c:pt>
                <c:pt idx="4">
                  <c:v>0.64874730000000003</c:v>
                </c:pt>
                <c:pt idx="5">
                  <c:v>0.84764059999999997</c:v>
                </c:pt>
                <c:pt idx="6">
                  <c:v>0.88380389999999998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0.9050319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0.90207519999999997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0.89149560000000005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0.88419000000000003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0.86815920000000002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0.88078970000000001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0.85487210000000002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0.85103130000000005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0.86727920000000003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0.86969850000000004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0.83879780000000004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0.87179490000000004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0.86930090000000004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0.76078429999999997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0.79197079999999997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0.77242520000000003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0.81538460000000001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0.87065870000000001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0.88997820000000005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0.86131389999999997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0.88379200000000002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0.86557609999999996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0.86392409999999997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0.86972700000000003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0.86904760000000003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0.83016840000000003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0.81535999999999997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0.82932479999999997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0.84272999999999998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0.82718119999999995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0.83742329999999998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0.74461029999999995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0.78238339999999995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7.6612E-3</c:v>
                </c:pt>
                <c:pt idx="1">
                  <c:v>8.9647000000000008E-3</c:v>
                </c:pt>
                <c:pt idx="2">
                  <c:v>1.7806499999999999E-2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4.1288900000000003E-2</c:v>
                </c:pt>
                <c:pt idx="1">
                  <c:v>6.2145400000000003E-2</c:v>
                </c:pt>
                <c:pt idx="2">
                  <c:v>6.6972199999999996E-2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8.2828999999999993E-3</c:v>
                </c:pt>
                <c:pt idx="1">
                  <c:v>9.2569000000000002E-3</c:v>
                </c:pt>
                <c:pt idx="2">
                  <c:v>2.6796799999999999E-2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0.93586069999999999</c:v>
                </c:pt>
                <c:pt idx="1">
                  <c:v>0.79005990000000004</c:v>
                </c:pt>
                <c:pt idx="2">
                  <c:v>0.71907500000000002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0.84117030000000004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0.8328236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0.84262700000000001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0.83354110000000003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0.52530460000000001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0.54848110000000005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0.53731899999999999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0.57487739999999998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0.5959314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0.60225669999999998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0.60536279999999998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0.61935910000000005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0.87015500000000001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0.88708299999999995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0.88691180000000003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0.90483559999999996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0.70597480000000001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0.70408870000000001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0.71333959999999996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0.72666240000000004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0.73945229999999995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0.76248760000000004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0.75320039999999999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0.76436610000000005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0.32471729999999999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0.34017599999999998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0.34068969999999998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0.32243680000000002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0.15001819999999999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0.19165019999999999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0.2175684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0.2092038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0.42080220000000002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0.4511059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0.4472081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0.4592869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1.9798300000000001E-2</c:v>
                </c:pt>
                <c:pt idx="1">
                  <c:v>9.2590000000000001E-4</c:v>
                </c:pt>
                <c:pt idx="2">
                  <c:v>9.0816000000000004E-3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6.9057599999999997E-2</c:v>
                </c:pt>
                <c:pt idx="1">
                  <c:v>2.21482E-2</c:v>
                </c:pt>
                <c:pt idx="2">
                  <c:v>1.09769E-2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1.1133E-3</c:v>
                </c:pt>
                <c:pt idx="1">
                  <c:v>8.4250000000000004E-4</c:v>
                </c:pt>
                <c:pt idx="2">
                  <c:v>2.5986999999999998E-3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0.75174269999999999</c:v>
                </c:pt>
                <c:pt idx="1">
                  <c:v>0.94597810000000004</c:v>
                </c:pt>
                <c:pt idx="2">
                  <c:v>0.98848590000000003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0.542439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0.56833330000000004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0.53600000000000003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0.54396060000000002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0.56706650000000003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0.61817299999999997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0.63180449999999999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0.64337449999999996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0.39229839999999999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0.39166240000000002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0.42078520000000003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0.42775669999999999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0.89661259999999998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0.87297550000000002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0.87700529999999999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0.88498399999999999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0.91408809999999996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0.89917360000000002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0.90769679999999997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0.91119110000000003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0.62833039999999996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0.65491580000000005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0.65610860000000004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0.67500000000000004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0.79485439999999996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0.81396710000000005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0.83012050000000004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8.9818314000000008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8.9905659999999994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8.9564219999999999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9.0089153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pt idx="2" formatCode="0">
                  <c:v>3</c:v>
                </c:pt>
                <c:pt idx="4" formatCode="0">
                  <c:v>8</c:v>
                </c:pt>
                <c:pt idx="5" formatCode="0">
                  <c:v>12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49</c:v>
                </c:pt>
                <c:pt idx="1">
                  <c:v>52</c:v>
                </c:pt>
                <c:pt idx="2">
                  <c:v>51</c:v>
                </c:pt>
                <c:pt idx="3">
                  <c:v>58</c:v>
                </c:pt>
                <c:pt idx="4">
                  <c:v>53</c:v>
                </c:pt>
                <c:pt idx="5">
                  <c:v>49</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11</c:v>
                </c:pt>
                <c:pt idx="1">
                  <c:v>9</c:v>
                </c:pt>
                <c:pt idx="2">
                  <c:v>7</c:v>
                </c:pt>
                <c:pt idx="3">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47</c:v>
                </c:pt>
                <c:pt idx="1">
                  <c:v>59</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14</c:v>
                </c:pt>
                <c:pt idx="1">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1.24761E-2</c:v>
                </c:pt>
                <c:pt idx="1">
                  <c:v>1.35513E-2</c:v>
                </c:pt>
                <c:pt idx="2">
                  <c:v>2.60559E-2</c:v>
                </c:pt>
                <c:pt idx="3">
                  <c:v>1.8245000000000001E-2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4.3402299999999998E-2</c:v>
                </c:pt>
                <c:pt idx="1">
                  <c:v>6.0102299999999997E-2</c:v>
                </c:pt>
                <c:pt idx="2">
                  <c:v>2.81782E-2</c:v>
                </c:pt>
                <c:pt idx="3">
                  <c:v>7.8935199999999997E-2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1.20751E-2</c:v>
                </c:pt>
                <c:pt idx="1">
                  <c:v>6.5816E-3</c:v>
                </c:pt>
                <c:pt idx="2">
                  <c:v>4.4010999999999998E-3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0.3853086</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0.85305450000000005</c:v>
                </c:pt>
                <c:pt idx="1">
                  <c:v>0.82223889999999999</c:v>
                </c:pt>
                <c:pt idx="2">
                  <c:v>0.85783319999999996</c:v>
                </c:pt>
                <c:pt idx="3">
                  <c:v>0.58577140000000005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1.3420400000000001E-2</c:v>
                </c:pt>
                <c:pt idx="1">
                  <c:v>2.3654000000000001E-3</c:v>
                </c:pt>
                <c:pt idx="2">
                  <c:v>1.9396199999999999E-2</c:v>
                </c:pt>
                <c:pt idx="3">
                  <c:v>1.245E-3</c:v>
                </c:pt>
                <c:pt idx="4">
                  <c:v>1.0572399999999999E-2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5.0220399999999998E-2</c:v>
                </c:pt>
                <c:pt idx="1">
                  <c:v>7.4120400000000003E-2</c:v>
                </c:pt>
                <c:pt idx="2">
                  <c:v>5.7082899999999999E-2</c:v>
                </c:pt>
                <c:pt idx="3">
                  <c:v>7.6919600000000005E-2</c:v>
                </c:pt>
                <c:pt idx="4">
                  <c:v>8.6816000000000004E-2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9.1778999999999993E-3</c:v>
                </c:pt>
                <c:pt idx="1">
                  <c:v>0</c:v>
                </c:pt>
                <c:pt idx="2">
                  <c:v>0</c:v>
                </c:pt>
                <c:pt idx="3">
                  <c:v>0</c:v>
                </c:pt>
                <c:pt idx="4">
                  <c:v>2.9475999999999999E-3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0.25422939999999999</c:v>
                </c:pt>
                <c:pt idx="2">
                  <c:v>9.2313900000000004E-2</c:v>
                </c:pt>
                <c:pt idx="3">
                  <c:v>0.35232989999999997</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0.76747690000000002</c:v>
                </c:pt>
                <c:pt idx="1">
                  <c:v>0.72902889999999998</c:v>
                </c:pt>
                <c:pt idx="2">
                  <c:v>0.90291440000000001</c:v>
                </c:pt>
                <c:pt idx="3">
                  <c:v>0.62715799999999999</c:v>
                </c:pt>
                <c:pt idx="4">
                  <c:v>0.58049079999999997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Wessex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6446070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3,200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3,521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60670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438187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972139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050244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39516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066281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706056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847098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39501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02057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35593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42083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7500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298984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950100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275773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0006702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2060762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8407820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3581568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56440948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3968339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2647179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2246888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2326105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81050305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50675649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87179799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26070824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21301782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71719930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56190889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6807425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4013184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42301299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93491491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3100346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0578805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3968731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03596384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0409018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78238506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94136229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42314064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6183543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0155107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5230707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99613102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41022475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1979614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02719383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0988702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37764373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72923933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5323596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8382289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62011405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2542516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2575530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28278224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7974692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47269294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327447" y="622300"/>
            <a:ext cx="195117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Wessex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60213805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45290220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9941097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54203256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3489529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90154387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2008384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40664331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57716720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8223970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4434616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54519307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6821080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905902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69404249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40800607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8200703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2595527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6599007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64406391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41647631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26382137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1551953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3837018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0919286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0924539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68505604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353459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4267726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9012315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3449329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0204754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0340573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23694385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60261154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95048335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03513263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646545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46401601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2508776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669995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20146271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3250856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91641393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6452915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320191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8755837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9574512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90055050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63076182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9917829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6884685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4677016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2458969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310503543"/>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068211669"/>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62367885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17818800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92043608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97744014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533653310"/>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05271798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22707071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971150439"/>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4094766921"/>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646619497"/>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00448859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43912391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25954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597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62897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4574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78172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80370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18643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86009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72770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842829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16688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801920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1406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936719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79992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15016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064746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396929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95296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758819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00771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98966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883078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436937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344983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257778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49395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204261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62773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333835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903242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97674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579831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938129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422963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6342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402934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32028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537194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254299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10329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012389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555160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436111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87775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03557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554653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5798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27158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06676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485228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505920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99256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95428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57499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93544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134560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1188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11674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530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787085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10339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51005918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R0D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Dorset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 Southampton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Dorset County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Hampshire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Portsmouth Hospitals University National Health Service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R1F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Isle of Wight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47275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019910311"/>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QVV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Dorset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QRL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Hampshire and Isle of Wight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3,521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6,221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00143475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91696212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3,521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423473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3,521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327447" y="622300"/>
            <a:ext cx="1951176" cy="276999"/>
          </a:xfrm>
          <a:prstGeom prst="rect">
            <a:avLst/>
          </a:prstGeom>
          <a:noFill/>
        </p:spPr>
        <p:txBody>
          <a:bodyPr wrap="none" rtlCol="0">
            <a:spAutoFit/>
          </a:bodyPr>
          <a:lstStyle/>
          <a:p>
            <a:pPr algn="r"/>
            <a:r>
              <a:rPr lang="fr-FR" sz="1200" b="1">
                <a:solidFill>
                  <a:srgbClr val="336E9F"/>
                </a:solidFill>
                <a:latin typeface="Arial"/>
                <a:cs typeface="Arial"/>
              </a:rPr>
              <a:t>Wessex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25467</Words>
  <Application>Microsoft Office PowerPoint</Application>
  <PresentationFormat>Custom</PresentationFormat>
  <Paragraphs>6462</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