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258"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5.0213999999999996E-3</c:v>
                </c:pt>
                <c:pt idx="1">
                  <c:v>1.40395E-2</c:v>
                </c:pt>
                <c:pt idx="2">
                  <c:v>1.3923400000000001E-2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4.7495000000000002E-2</c:v>
                </c:pt>
                <c:pt idx="1">
                  <c:v>6.5037800000000007E-2</c:v>
                </c:pt>
                <c:pt idx="2">
                  <c:v>2.67248E-2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3.2190000000000001E-3</c:v>
                </c:pt>
                <c:pt idx="1">
                  <c:v>0</c:v>
                </c:pt>
                <c:pt idx="2">
                  <c:v>3.9700000000000003E-5</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0.1212353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0.8858568</c:v>
                </c:pt>
                <c:pt idx="1">
                  <c:v>0.84114889999999998</c:v>
                </c:pt>
                <c:pt idx="2">
                  <c:v>0.95819900000000002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0.84103850000000002</c:v>
                </c:pt>
                <c:pt idx="2">
                  <c:v>0.85771640000000005</c:v>
                </c:pt>
                <c:pt idx="3">
                  <c:v>0.72385929999999998</c:v>
                </c:pt>
                <c:pt idx="4">
                  <c:v>0.80705260000000001</c:v>
                </c:pt>
                <c:pt idx="5">
                  <c:v>0.82242249999999995</c:v>
                </c:pt>
                <c:pt idx="6">
                  <c:v>0.7965392</c:v>
                </c:pt>
                <c:pt idx="7">
                  <c:v>0.82298459999999996</c:v>
                </c:pt>
                <c:pt idx="8">
                  <c:v>0.69507330000000001</c:v>
                </c:pt>
                <c:pt idx="9">
                  <c:v>0.77291279999999996</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1.95309E-2</c:v>
                </c:pt>
                <c:pt idx="1">
                  <c:v>0</c:v>
                </c:pt>
                <c:pt idx="2">
                  <c:v>1.4162000000000001E-3</c:v>
                </c:pt>
                <c:pt idx="3">
                  <c:v>3.5306900000000002E-2</c:v>
                </c:pt>
                <c:pt idx="4">
                  <c:v>0</c:v>
                </c:pt>
                <c:pt idx="5">
                  <c:v>2.6616999999999998E-2</c:v>
                </c:pt>
                <c:pt idx="6">
                  <c:v>0</c:v>
                </c:pt>
                <c:pt idx="7">
                  <c:v>0</c:v>
                </c:pt>
                <c:pt idx="8">
                  <c:v>3.3874899999999999E-2</c:v>
                </c:pt>
                <c:pt idx="9">
                  <c:v>0</c:v>
                </c:pt>
                <c:pt idx="10">
                  <c:v>3.6161699999999998E-2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3.3480099999999999E-2</c:v>
                </c:pt>
                <c:pt idx="1">
                  <c:v>3.9113200000000001E-2</c:v>
                </c:pt>
                <c:pt idx="2">
                  <c:v>5.3578899999999999E-2</c:v>
                </c:pt>
                <c:pt idx="3">
                  <c:v>7.8467300000000004E-2</c:v>
                </c:pt>
                <c:pt idx="4">
                  <c:v>6.4629400000000004E-2</c:v>
                </c:pt>
                <c:pt idx="5">
                  <c:v>3.82061E-2</c:v>
                </c:pt>
                <c:pt idx="6">
                  <c:v>5.1822500000000001E-2</c:v>
                </c:pt>
                <c:pt idx="7">
                  <c:v>4.6851999999999998E-2</c:v>
                </c:pt>
                <c:pt idx="8">
                  <c:v>7.4142799999999995E-2</c:v>
                </c:pt>
                <c:pt idx="9">
                  <c:v>6.9445699999999999E-2</c:v>
                </c:pt>
                <c:pt idx="10">
                  <c:v>0.1107321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0</c:v>
                </c:pt>
                <c:pt idx="1">
                  <c:v>1.0038800000000001E-2</c:v>
                </c:pt>
                <c:pt idx="2">
                  <c:v>1.40973E-2</c:v>
                </c:pt>
                <c:pt idx="3">
                  <c:v>3.5407800000000003E-2</c:v>
                </c:pt>
                <c:pt idx="4">
                  <c:v>7.0368999999999996E-3</c:v>
                </c:pt>
                <c:pt idx="5">
                  <c:v>8.2600000000000002E-4</c:v>
                </c:pt>
                <c:pt idx="6">
                  <c:v>0</c:v>
                </c:pt>
                <c:pt idx="7">
                  <c:v>2.2693600000000001E-2</c:v>
                </c:pt>
                <c:pt idx="8">
                  <c:v>4.0474299999999998E-2</c:v>
                </c:pt>
                <c:pt idx="9">
                  <c:v>1.2707400000000001E-2</c:v>
                </c:pt>
                <c:pt idx="10">
                  <c:v>7.3715999999999999E-3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8.1554299999999996E-2</c:v>
                </c:pt>
                <c:pt idx="1">
                  <c:v>0.10980959999999999</c:v>
                </c:pt>
                <c:pt idx="2">
                  <c:v>7.3191199999999998E-2</c:v>
                </c:pt>
                <c:pt idx="3">
                  <c:v>0.12695870000000001</c:v>
                </c:pt>
                <c:pt idx="4">
                  <c:v>0.1212811</c:v>
                </c:pt>
                <c:pt idx="5">
                  <c:v>0.1119284</c:v>
                </c:pt>
                <c:pt idx="6">
                  <c:v>0.1516383</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0.90957699999999997</c:v>
                </c:pt>
                <c:pt idx="1">
                  <c:v>0.85561410000000004</c:v>
                </c:pt>
                <c:pt idx="2">
                  <c:v>0.88623940000000001</c:v>
                </c:pt>
                <c:pt idx="3">
                  <c:v>0.82850409999999997</c:v>
                </c:pt>
                <c:pt idx="4">
                  <c:v>0.83834070000000005</c:v>
                </c:pt>
                <c:pt idx="5">
                  <c:v>0.86236999999999997</c:v>
                </c:pt>
                <c:pt idx="6">
                  <c:v>0.81742959999999998</c:v>
                </c:pt>
                <c:pt idx="7">
                  <c:v>0.84696369999999999</c:v>
                </c:pt>
                <c:pt idx="8">
                  <c:v>0.78094189999999997</c:v>
                </c:pt>
                <c:pt idx="9">
                  <c:v>0.80084599999999995</c:v>
                </c:pt>
                <c:pt idx="10">
                  <c:v>0.80145690000000003</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0.84434240000000005</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4.2196900000000002E-2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5.7468699999999998E-2</c:v>
                </c:pt>
                <c:pt idx="1">
                  <c:v>6.4949300000000001E-2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3.6635000000000001E-3</c:v>
                </c:pt>
                <c:pt idx="1">
                  <c:v>7.8837000000000004E-3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0.88785970000000003</c:v>
                </c:pt>
                <c:pt idx="1">
                  <c:v>0.7904679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5.4153899999999998E-2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0.21655070000000001</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4.5002E-2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8.9426795000000006</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0.88549409999999995</c:v>
                </c:pt>
                <c:pt idx="1">
                  <c:v>0.85151339999999998</c:v>
                </c:pt>
                <c:pt idx="2">
                  <c:v>0.37482369999999998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0</c:v>
                </c:pt>
                <c:pt idx="1">
                  <c:v>7.5173000000000002E-3</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3.6948000000000002E-2</c:v>
                </c:pt>
                <c:pt idx="1">
                  <c:v>3.4382200000000002E-2</c:v>
                </c:pt>
                <c:pt idx="2">
                  <c:v>0.1663462</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3.9712000000000003E-3</c:v>
                </c:pt>
                <c:pt idx="1">
                  <c:v>1.56402E-2</c:v>
                </c:pt>
                <c:pt idx="2">
                  <c:v>3.3533100000000003E-2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0.90184810000000004</c:v>
                </c:pt>
                <c:pt idx="1">
                  <c:v>0.86458210000000002</c:v>
                </c:pt>
                <c:pt idx="2">
                  <c:v>0.53433410000000003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2.8530000000000001E-3</c:v>
                </c:pt>
                <c:pt idx="1">
                  <c:v>1.08682E-2</c:v>
                </c:pt>
                <c:pt idx="2">
                  <c:v>5.7884E-3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0.11949940000000001</c:v>
                </c:pt>
                <c:pt idx="1">
                  <c:v>6.4077099999999998E-2</c:v>
                </c:pt>
                <c:pt idx="2">
                  <c:v>7.97287E-2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3.2507E-3</c:v>
                </c:pt>
                <c:pt idx="1">
                  <c:v>8.1805000000000003E-3</c:v>
                </c:pt>
                <c:pt idx="2">
                  <c:v>6.9833999999999999E-3</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0.34512490000000001</c:v>
                </c:pt>
                <c:pt idx="1">
                  <c:v>0.82163169999999996</c:v>
                </c:pt>
                <c:pt idx="2">
                  <c:v>0.64979779999999998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4.43227E-2</c:v>
                </c:pt>
                <c:pt idx="1">
                  <c:v>2.2502500000000002E-2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8.7098999999999996E-2</c:v>
                </c:pt>
                <c:pt idx="1">
                  <c:v>3.93096E-2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3.4573999999999998E-3</c:v>
                </c:pt>
                <c:pt idx="1">
                  <c:v>1.7236000000000001E-2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0.4844986</c:v>
                </c:pt>
                <c:pt idx="1">
                  <c:v>0.24178820000000001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0.59693470000000004</c:v>
                </c:pt>
                <c:pt idx="1">
                  <c:v>0.46374399999999999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0</c:v>
                </c:pt>
                <c:pt idx="1">
                  <c:v>0</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6.6733299999999995E-2</c:v>
                </c:pt>
                <c:pt idx="1">
                  <c:v>0.14019809999999999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2.3975099999999999E-2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0.39605790000000002</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0.64183429999999997</c:v>
                </c:pt>
                <c:pt idx="1">
                  <c:v>0.54800340000000003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0.8299282</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0.78102839999999996</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0.76509479999999996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0.78232559999999995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0.85549450000000005</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0.84492690000000004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0.84904829999999998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0.8432558</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0.92873700000000003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0.92976740000000002</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0.93449380000000004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0.9410906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5.2785600000000002E-2</c:v>
                </c:pt>
                <c:pt idx="1">
                  <c:v>5.6073E-3</c:v>
                </c:pt>
                <c:pt idx="2">
                  <c:v>1.0489E-2</c:v>
                </c:pt>
                <c:pt idx="3">
                  <c:v>5.5742999999999999E-3</c:v>
                </c:pt>
                <c:pt idx="4">
                  <c:v>1.6005999999999999E-2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5.6043000000000003E-2</c:v>
                </c:pt>
                <c:pt idx="1">
                  <c:v>5.1040299999999997E-2</c:v>
                </c:pt>
                <c:pt idx="2">
                  <c:v>4.1720599999999997E-2</c:v>
                </c:pt>
                <c:pt idx="3">
                  <c:v>3.5507400000000001E-2</c:v>
                </c:pt>
                <c:pt idx="4">
                  <c:v>6.8381600000000001E-2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1.2341400000000001E-2</c:v>
                </c:pt>
                <c:pt idx="1">
                  <c:v>0</c:v>
                </c:pt>
                <c:pt idx="2">
                  <c:v>1.39308E-2</c:v>
                </c:pt>
                <c:pt idx="3">
                  <c:v>1.9916000000000001E-3</c:v>
                </c:pt>
                <c:pt idx="4">
                  <c:v>3.1326000000000001E-3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0.22445989999999999</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0.82172080000000003</c:v>
                </c:pt>
                <c:pt idx="1">
                  <c:v>0.75207780000000002</c:v>
                </c:pt>
                <c:pt idx="2">
                  <c:v>0.77532990000000002</c:v>
                </c:pt>
                <c:pt idx="3">
                  <c:v>0.84759200000000001</c:v>
                </c:pt>
                <c:pt idx="4">
                  <c:v>0.85875690000000005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0.69008259999999999</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0.68847009999999997</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0.70639689999999999</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0.71555820000000003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0.78994609999999998</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0.79370890000000005</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0.78296299999999996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0.78624689999999997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0.77932310000000005</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0.77673550000000002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0.76553249999999995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0.7746094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0.73529409999999995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0.73459359999999996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0.72350749999999997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0.74558999999999997</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0.6900847</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0.75341910000000001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0.80367849999999996</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0.81677149999999998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0.95542099999999996</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0.9536424</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0.95081249999999995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0.94117649999999997</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0.79758640000000003</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0.79365079999999999</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0.78047699999999998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0.78908420000000001</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0.95773839999999999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0.96655829999999998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0.95859110000000003</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0.95785819999999999</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0.84125079999999997</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0.85007350000000004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0.83690770000000003</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0.83931359999999999</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0.88975230000000005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0.88228390000000001</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0.86504250000000005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0.88402809999999998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6.1878000000000002E-3</c:v>
                </c:pt>
                <c:pt idx="1">
                  <c:v>2.2191499999999999E-2</c:v>
                </c:pt>
                <c:pt idx="2">
                  <c:v>1.4200900000000001E-2</c:v>
                </c:pt>
                <c:pt idx="3">
                  <c:v>8.2456000000000005E-3</c:v>
                </c:pt>
                <c:pt idx="4">
                  <c:v>6.6758E-3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3.0909200000000001E-2</c:v>
                </c:pt>
                <c:pt idx="1">
                  <c:v>4.3692399999999999E-2</c:v>
                </c:pt>
                <c:pt idx="2">
                  <c:v>4.4694900000000003E-2</c:v>
                </c:pt>
                <c:pt idx="3">
                  <c:v>5.5398200000000002E-2</c:v>
                </c:pt>
                <c:pt idx="4">
                  <c:v>2.4474800000000001E-2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0</c:v>
                </c:pt>
                <c:pt idx="1">
                  <c:v>6.0216999999999996E-3</c:v>
                </c:pt>
                <c:pt idx="2">
                  <c:v>1.8386599999999999E-2</c:v>
                </c:pt>
                <c:pt idx="3">
                  <c:v>2.7464E-3</c:v>
                </c:pt>
                <c:pt idx="4">
                  <c:v>7.3349999999999999E-4</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5.8726100000000003E-2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0.94102140000000001</c:v>
                </c:pt>
                <c:pt idx="1">
                  <c:v>0.83874669999999996</c:v>
                </c:pt>
                <c:pt idx="2">
                  <c:v>0.78647710000000004</c:v>
                </c:pt>
                <c:pt idx="3">
                  <c:v>0.78776389999999996</c:v>
                </c:pt>
                <c:pt idx="4">
                  <c:v>0.94129660000000004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0.82517110000000005</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0.84022390000000002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0.83573240000000004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0.85682329999999995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0.82950820000000003</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0.84809650000000003</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0.85208640000000002</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0.8435667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0.71647309999999997</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0.71307659999999995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0.71910110000000005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0.72098119999999999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0.55140849999999997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0.55758960000000002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0.76574019999999998</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0.81034479999999998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0.83895770000000003</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0.86794990000000005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0.80018719999999999</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0.81065759999999998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0.81459199999999998</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0.80609419999999998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0.81499750000000004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0.83507220000000004</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0.83530340000000003</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0.82972520000000005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0.72961370000000003</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0.68024600000000002</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0.72565690000000005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0.73589530000000003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0.75502570000000002</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0.7576676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0.75597910000000001</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0.77143980000000001</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0.91183040000000004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0.92625500000000005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0.91993190000000002</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0.93927130000000003</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0.76278760000000001</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2.66378E-2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4.6280300000000003E-2</c:v>
                </c:pt>
                <c:pt idx="1">
                  <c:v>7.7074500000000004E-2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c:v>
                </c:pt>
                <c:pt idx="1">
                  <c:v>5.6534999999999997E-3</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0.19093209999999999</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0.78486279999999997</c:v>
                </c:pt>
                <c:pt idx="1">
                  <c:v>0.70557320000000001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0.98179609999999995</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0.9847764</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0.98484850000000002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0.98841699999999999</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0.93181820000000004</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0.94200740000000005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0.93457250000000003</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0.93198800000000004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0.66553289999999998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0.65428569999999997</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0.6673171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0.66800000000000004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0.75969830000000005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0.75464679999999995</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0.73358710000000005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0.75576920000000003</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0.70118659999999999</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0.6841621</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0.7168561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0.73025050000000002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0.61943320000000002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0.65783409999999998</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0.69170399999999999</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0.70641169999999998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0.84249470000000004</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0.77807970000000004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0.79591840000000003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0.77767269999999999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0.89477980000000001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0.89871610000000002</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0.90760059999999998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0.90781889999999998</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0.77567569999999997</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0.78853499999999999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0.78622130000000001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0.78930959999999994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0.89892470000000002</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0.89405199999999996</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0.88161690000000004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0.88356159999999995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0.69940329999999995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2.251E-3</c:v>
                </c:pt>
                <c:pt idx="1">
                  <c:v>5.9722000000000004E-3</c:v>
                </c:pt>
                <c:pt idx="2">
                  <c:v>4.9207000000000001E-3</c:v>
                </c:pt>
                <c:pt idx="3">
                  <c:v>0</c:v>
                </c:pt>
                <c:pt idx="4">
                  <c:v>1.6008600000000001E-2</c:v>
                </c:pt>
                <c:pt idx="5">
                  <c:v>6.7092000000000002E-3</c:v>
                </c:pt>
                <c:pt idx="6">
                  <c:v>2.9711E-3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6.2137999999999999E-2</c:v>
                </c:pt>
                <c:pt idx="1">
                  <c:v>5.98454E-2</c:v>
                </c:pt>
                <c:pt idx="2">
                  <c:v>5.6862700000000002E-2</c:v>
                </c:pt>
                <c:pt idx="3">
                  <c:v>7.9368099999999997E-2</c:v>
                </c:pt>
                <c:pt idx="4">
                  <c:v>7.0722300000000002E-2</c:v>
                </c:pt>
                <c:pt idx="5">
                  <c:v>5.9552099999999997E-2</c:v>
                </c:pt>
                <c:pt idx="6">
                  <c:v>4.9602599999999997E-2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1.51793E-2</c:v>
                </c:pt>
                <c:pt idx="1">
                  <c:v>9.6573000000000006E-3</c:v>
                </c:pt>
                <c:pt idx="2">
                  <c:v>7.3020000000000003E-3</c:v>
                </c:pt>
                <c:pt idx="3">
                  <c:v>1.7938300000000001E-2</c:v>
                </c:pt>
                <c:pt idx="4">
                  <c:v>1.8137E-2</c:v>
                </c:pt>
                <c:pt idx="5">
                  <c:v>6.9972000000000003E-3</c:v>
                </c:pt>
                <c:pt idx="6">
                  <c:v>3.2428000000000001E-3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0.78444879999999995</c:v>
                </c:pt>
                <c:pt idx="1">
                  <c:v>0.71784780000000004</c:v>
                </c:pt>
                <c:pt idx="2">
                  <c:v>0.73736349999999995</c:v>
                </c:pt>
                <c:pt idx="3">
                  <c:v>0.76756259999999998</c:v>
                </c:pt>
                <c:pt idx="4">
                  <c:v>0.67762239999999996</c:v>
                </c:pt>
                <c:pt idx="5">
                  <c:v>0.84754779999999996</c:v>
                </c:pt>
                <c:pt idx="6">
                  <c:v>0.890235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0.90938169999999996</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0.90009079999999997</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0.88135589999999997</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0.88625589999999999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0.86034909999999998</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0.86581470000000005</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0.8346112</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0.8780675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0.85975100000000004</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0.8668555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0.83669349999999998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0.78586279999999997</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0.80746560000000001</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0.77101969999999997</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0.82376240000000001</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0.86551719999999999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0.89121760000000005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0.89315350000000004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0.8802198</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0.84547459999999997</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0.84848480000000004</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0.8696007</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0.84979249999999995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0.81792319999999996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0.82469510000000001</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0.80647650000000004</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0.79943839999999999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0.78181820000000002</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0.79393939999999996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0.72743679999999999</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0.77644709999999995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6.9401999999999997E-3</c:v>
                </c:pt>
                <c:pt idx="1">
                  <c:v>7.8761999999999999E-3</c:v>
                </c:pt>
                <c:pt idx="2">
                  <c:v>1.54247E-2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4.2730799999999999E-2</c:v>
                </c:pt>
                <c:pt idx="1">
                  <c:v>6.4322500000000005E-2</c:v>
                </c:pt>
                <c:pt idx="2">
                  <c:v>7.1735800000000002E-2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7.5618999999999999E-3</c:v>
                </c:pt>
                <c:pt idx="1">
                  <c:v>8.1682999999999999E-3</c:v>
                </c:pt>
                <c:pt idx="2">
                  <c:v>2.4414999999999999E-2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0.93816140000000003</c:v>
                </c:pt>
                <c:pt idx="1">
                  <c:v>0.77554509999999999</c:v>
                </c:pt>
                <c:pt idx="2">
                  <c:v>0.72439350000000002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0.86596859999999998</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0.84175820000000001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0.78943090000000005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0.81015820000000005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0.54698199999999997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0.5355898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0.54733299999999996</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0.53409090000000004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0.59041169999999998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0.59382919999999995</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0.61247949999999995</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0.59914160000000005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0.88431879999999996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0.87506349999999999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0.87378639999999996</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0.8785193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0.70657760000000003</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0.70143149999999999</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0.70273629999999998</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0.68448050000000005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0.75632299999999997</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0.75599209999999994</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0.7523474</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0.73927129999999996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0.34782610000000003</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0.2939002</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0.31539889999999998</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0.34799999999999998</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0.2201166</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0.2260836</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0.2508765</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0.2373159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0.46994989999999998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0.48604799999999998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0.49781389999999998</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0.4860372</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0.92549820000000005</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1.8559800000000001E-2</c:v>
                </c:pt>
                <c:pt idx="1">
                  <c:v>0</c:v>
                </c:pt>
                <c:pt idx="2">
                  <c:v>8.1136000000000003E-3</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7.1534500000000001E-2</c:v>
                </c:pt>
                <c:pt idx="1">
                  <c:v>2.5976900000000001E-2</c:v>
                </c:pt>
                <c:pt idx="2">
                  <c:v>1.2913000000000001E-2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c:v>
                </c:pt>
                <c:pt idx="1">
                  <c:v>0</c:v>
                </c:pt>
                <c:pt idx="2">
                  <c:v>1.6306999999999999E-3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0.2329077</c:v>
                </c:pt>
                <c:pt idx="1">
                  <c:v>4.8524900000000003E-2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0.72631639999999997</c:v>
                </c:pt>
                <c:pt idx="1">
                  <c:v>0.93267869999999997</c:v>
                </c:pt>
                <c:pt idx="2">
                  <c:v>0.98860009999999998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0.51737449999999996</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0.52789699999999995</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0.53776440000000003</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0.54994390000000004</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0.55571959999999998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0.58949189999999996</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0.62860369999999999</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0.63792119999999997</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0.4981273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0.47942750000000001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0.5109321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0.52933989999999997</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0.87324599999999997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0.86702129999999999</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0.87021760000000004</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0.86086960000000001</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0.92079690000000003</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0.90485590000000005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0.89490199999999998</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0.90004110000000004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0.61111110000000002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0.62129060000000003</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0.63689669999999998</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0.64076739999999999</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0.79211469999999995</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0.79260940000000002</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0.79441430000000002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0.82090759999999996</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8.9180171999999995</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8.9057489000000007</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8.8957218999999998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8.9348969</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5</c:v>
                </c:pt>
                <c:pt idx="2">
                  <c:v>3</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51</c:v>
                </c:pt>
                <c:pt idx="1">
                  <c:v>53</c:v>
                </c:pt>
                <c:pt idx="2">
                  <c:v>58</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10</c:v>
                </c:pt>
                <c:pt idx="1">
                  <c:v>3</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General</c:formatCode>
                <c:ptCount val="19"/>
                <c:pt idx="0" formatCode="0">
                  <c:v>58</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General</c:formatCode>
                <c:ptCount val="19"/>
                <c:pt idx="0" formatCode="0">
                  <c:v>3</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1.1152E-2</c:v>
                </c:pt>
                <c:pt idx="1">
                  <c:v>1.2506E-2</c:v>
                </c:pt>
                <c:pt idx="2">
                  <c:v>2.4195000000000001E-2</c:v>
                </c:pt>
                <c:pt idx="3">
                  <c:v>1.6064999999999999E-2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4.6050500000000001E-2</c:v>
                </c:pt>
                <c:pt idx="1">
                  <c:v>6.2192999999999998E-2</c:v>
                </c:pt>
                <c:pt idx="2">
                  <c:v>3.1900199999999997E-2</c:v>
                </c:pt>
                <c:pt idx="3">
                  <c:v>8.32952E-2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1.0751E-2</c:v>
                </c:pt>
                <c:pt idx="1">
                  <c:v>5.5361999999999998E-3</c:v>
                </c:pt>
                <c:pt idx="2">
                  <c:v>2.5401E-3</c:v>
                </c:pt>
                <c:pt idx="3">
                  <c:v>0</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0.38312859999999999</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0.83032539999999999</c:v>
                </c:pt>
                <c:pt idx="1">
                  <c:v>0.80588610000000005</c:v>
                </c:pt>
                <c:pt idx="2">
                  <c:v>0.86607829999999997</c:v>
                </c:pt>
                <c:pt idx="3">
                  <c:v>0.56692149999999997</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1.20015E-2</c:v>
                </c:pt>
                <c:pt idx="1">
                  <c:v>1.2290000000000001E-3</c:v>
                </c:pt>
                <c:pt idx="2">
                  <c:v>1.8450000000000001E-2</c:v>
                </c:pt>
                <c:pt idx="3">
                  <c:v>4.88E-5</c:v>
                </c:pt>
                <c:pt idx="4">
                  <c:v>9.3141999999999999E-3</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5.30582E-2</c:v>
                </c:pt>
                <c:pt idx="1">
                  <c:v>7.6393199999999994E-2</c:v>
                </c:pt>
                <c:pt idx="2">
                  <c:v>5.8975399999999997E-2</c:v>
                </c:pt>
                <c:pt idx="3">
                  <c:v>7.9311999999999994E-2</c:v>
                </c:pt>
                <c:pt idx="4">
                  <c:v>8.9332300000000003E-2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7.7589E-3</c:v>
                </c:pt>
                <c:pt idx="1">
                  <c:v>0</c:v>
                </c:pt>
                <c:pt idx="2">
                  <c:v>0</c:v>
                </c:pt>
                <c:pt idx="3">
                  <c:v>0</c:v>
                </c:pt>
                <c:pt idx="4">
                  <c:v>1.6894E-3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0.25309300000000001</c:v>
                </c:pt>
                <c:pt idx="2">
                  <c:v>9.1367699999999996E-2</c:v>
                </c:pt>
                <c:pt idx="3">
                  <c:v>0.35113369999999999</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0.74477360000000004</c:v>
                </c:pt>
                <c:pt idx="1">
                  <c:v>0.69055580000000005</c:v>
                </c:pt>
                <c:pt idx="2">
                  <c:v>0.87596399999999996</c:v>
                </c:pt>
                <c:pt idx="3">
                  <c:v>0.60999000000000003</c:v>
                </c:pt>
                <c:pt idx="4">
                  <c:v>0.54749139999999996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Thames Valley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23252423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2,179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136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2,584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40265065"/>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1692120"/>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3961103"/>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76319085"/>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53690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3598770"/>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02568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1834770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4316494"/>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460998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8157138"/>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5249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789043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5387400"/>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7257857"/>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02019061"/>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709840473"/>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89279000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62062937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2501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1327709887"/>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481265844"/>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2234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52280303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06706164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542982246"/>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003247299"/>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495</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2493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327773211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759051121"/>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3619671770"/>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03435117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15591409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72531092"/>
              </p:ext>
            </p:extLst>
          </p:nvPr>
        </p:nvGraphicFramePr>
        <p:xfrm>
          <a:off x="458862" y="1338118"/>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2849389018"/>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82096688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71610529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778472646"/>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30283820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73979158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51723007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72166862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555854211"/>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962748042"/>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626685890"/>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53600933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11428417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8154634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4664789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267297055"/>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23658785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212915640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274428421"/>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1928528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171220312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42522406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4254813248"/>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721986152"/>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3325513247"/>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03056354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442430252"/>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7052649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905726364"/>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64138259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169195794"/>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420127318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830516" y="622300"/>
            <a:ext cx="2448107"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Thames Valley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893011932"/>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87%</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67501351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295699264"/>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91631400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031708047"/>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874739353"/>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898307813"/>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41338314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96560106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662382639"/>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0432925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437978379"/>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216599167"/>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06401229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365230374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69953300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18373271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47222036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207793500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31649003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63701951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941268928"/>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7515655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02101024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221186671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12463959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132220525"/>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079436446"/>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2787199775"/>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25411362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4232705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771592265"/>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929147475"/>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851258455"/>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723644002"/>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786298563"/>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83167544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10331072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34349310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96411759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205187323"/>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925139437"/>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075674794"/>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415566536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647421966"/>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97032604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46055428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606488299"/>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24948909"/>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984089439"/>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883093200"/>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148263860"/>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83347167"/>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062495378"/>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147646175"/>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865237004"/>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2085158496"/>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1810270491"/>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33988008"/>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3625628931"/>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1391961666"/>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2047286668"/>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3960529488"/>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1017622103"/>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3019514132"/>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414179481"/>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2288326005"/>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3025524468"/>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24570"/>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088451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608915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083471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282927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2355011"/>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2330980"/>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6761909"/>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301015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2190821"/>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58186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8387143"/>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386481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21551867"/>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910767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2344231"/>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039050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4667097"/>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823495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8699229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6970047"/>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46964485"/>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11298447"/>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3129869"/>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5876104"/>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75263197"/>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458790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879947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99616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4087484"/>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3446239"/>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7027678"/>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5343952"/>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593838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4729798"/>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5263919"/>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8283843"/>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8384702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2544000"/>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38810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6851209"/>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689026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78253253"/>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290915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518916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2370605"/>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3247140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382696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487590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66897492"/>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08707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243441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436414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882024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951058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995867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022133"/>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16306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39952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438817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0380507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4983772"/>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3243080280"/>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RTH</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Oxford University Hospitals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Buckinghamshire Healthcare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RHW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Royal Berkshire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5108661"/>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1789743538"/>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QU9</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Buckinghamshire, Oxfordshire and Berkshire West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2,584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4,878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53</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94878026"/>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5,182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4,878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2,584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933633980"/>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663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49046124"/>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296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346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192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2,584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830516" y="622300"/>
            <a:ext cx="2448107" cy="276999"/>
          </a:xfrm>
          <a:prstGeom prst="rect">
            <a:avLst/>
          </a:prstGeom>
          <a:noFill/>
        </p:spPr>
        <p:txBody>
          <a:bodyPr wrap="none" rtlCol="0">
            <a:spAutoFit/>
          </a:bodyPr>
          <a:lstStyle/>
          <a:p>
            <a:pPr algn="r"/>
            <a:r>
              <a:rPr lang="fr-FR" sz="1200" b="1">
                <a:solidFill>
                  <a:srgbClr val="336E9F"/>
                </a:solidFill>
                <a:latin typeface="Arial"/>
                <a:cs typeface="Arial"/>
              </a:rPr>
              <a:t>Thames Valley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2.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072700-065F-4514-8545-C3A04D92E4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17907</TotalTime>
  <Words>25502</Words>
  <Application>Microsoft Office PowerPoint</Application>
  <PresentationFormat>Custom</PresentationFormat>
  <Paragraphs>6437</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262</cp:revision>
  <dcterms:created xsi:type="dcterms:W3CDTF">2024-10-14T12:39:43Z</dcterms:created>
  <dcterms:modified xsi:type="dcterms:W3CDTF">2025-07-16T16:12:15Z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