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48"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5.9972999999999997E-3</c:v>
                </c:pt>
                <c:pt idx="1">
                  <c:v>1.5597400000000001E-2</c:v>
                </c:pt>
                <c:pt idx="2">
                  <c:v>1.5083600000000001E-2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4.5543199999999999E-2</c:v>
                </c:pt>
                <c:pt idx="1">
                  <c:v>6.1922100000000001E-2</c:v>
                </c:pt>
                <c:pt idx="2">
                  <c:v>2.44043E-2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4.1948999999999997E-3</c:v>
                </c:pt>
                <c:pt idx="1">
                  <c:v>1.4779000000000001E-3</c:v>
                </c:pt>
                <c:pt idx="2">
                  <c:v>1.1999000000000001E-3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0.1213153</c:v>
                </c:pt>
                <c:pt idx="2">
                  <c:v>2.9442300000000001E-2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0.89912809999999999</c:v>
                </c:pt>
                <c:pt idx="1">
                  <c:v>0.81181530000000002</c:v>
                </c:pt>
                <c:pt idx="2">
                  <c:v>0.95447709999999997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0.84147209999999995</c:v>
                </c:pt>
                <c:pt idx="2">
                  <c:v>0.85771640000000005</c:v>
                </c:pt>
                <c:pt idx="3">
                  <c:v>0.72385929999999998</c:v>
                </c:pt>
                <c:pt idx="4">
                  <c:v>0.81001089999999998</c:v>
                </c:pt>
                <c:pt idx="5">
                  <c:v>0.82242249999999995</c:v>
                </c:pt>
                <c:pt idx="6">
                  <c:v>0.79827429999999999</c:v>
                </c:pt>
                <c:pt idx="7">
                  <c:v>0.8255538</c:v>
                </c:pt>
                <c:pt idx="8">
                  <c:v>0.69507330000000001</c:v>
                </c:pt>
                <c:pt idx="9">
                  <c:v>0.77601790000000004</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2.3770800000000002E-2</c:v>
                </c:pt>
                <c:pt idx="1">
                  <c:v>3.0996000000000001E-3</c:v>
                </c:pt>
                <c:pt idx="2">
                  <c:v>3.2312E-3</c:v>
                </c:pt>
                <c:pt idx="3">
                  <c:v>4.0351100000000001E-2</c:v>
                </c:pt>
                <c:pt idx="4">
                  <c:v>0</c:v>
                </c:pt>
                <c:pt idx="5">
                  <c:v>3.1445300000000002E-2</c:v>
                </c:pt>
                <c:pt idx="6">
                  <c:v>1.4384000000000001E-3</c:v>
                </c:pt>
                <c:pt idx="7">
                  <c:v>0</c:v>
                </c:pt>
                <c:pt idx="8">
                  <c:v>3.98711E-2</c:v>
                </c:pt>
                <c:pt idx="9">
                  <c:v>0</c:v>
                </c:pt>
                <c:pt idx="10">
                  <c:v>3.6982099999999997E-2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2.5000399999999999E-2</c:v>
                </c:pt>
                <c:pt idx="1">
                  <c:v>3.20468E-2</c:v>
                </c:pt>
                <c:pt idx="2">
                  <c:v>4.9948800000000002E-2</c:v>
                </c:pt>
                <c:pt idx="3">
                  <c:v>6.8378999999999995E-2</c:v>
                </c:pt>
                <c:pt idx="4">
                  <c:v>5.8712899999999998E-2</c:v>
                </c:pt>
                <c:pt idx="5">
                  <c:v>2.8549600000000001E-2</c:v>
                </c:pt>
                <c:pt idx="6">
                  <c:v>4.5475399999999999E-2</c:v>
                </c:pt>
                <c:pt idx="7">
                  <c:v>4.1713699999999999E-2</c:v>
                </c:pt>
                <c:pt idx="8">
                  <c:v>6.2150299999999999E-2</c:v>
                </c:pt>
                <c:pt idx="9">
                  <c:v>6.32355E-2</c:v>
                </c:pt>
                <c:pt idx="10">
                  <c:v>0.1090913</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4.2066999999999998E-3</c:v>
                </c:pt>
                <c:pt idx="1">
                  <c:v>1.3572000000000001E-2</c:v>
                </c:pt>
                <c:pt idx="2">
                  <c:v>1.5912300000000001E-2</c:v>
                </c:pt>
                <c:pt idx="3">
                  <c:v>4.0451899999999999E-2</c:v>
                </c:pt>
                <c:pt idx="4">
                  <c:v>9.9950999999999998E-3</c:v>
                </c:pt>
                <c:pt idx="5">
                  <c:v>5.6541999999999999E-3</c:v>
                </c:pt>
                <c:pt idx="6">
                  <c:v>6.9990000000000004E-4</c:v>
                </c:pt>
                <c:pt idx="7">
                  <c:v>2.5262799999999998E-2</c:v>
                </c:pt>
                <c:pt idx="8">
                  <c:v>4.6470600000000001E-2</c:v>
                </c:pt>
                <c:pt idx="9">
                  <c:v>1.58125E-2</c:v>
                </c:pt>
                <c:pt idx="10">
                  <c:v>8.1919999999999996E-3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8.1587499999999993E-2</c:v>
                </c:pt>
                <c:pt idx="1">
                  <c:v>0.10980959999999999</c:v>
                </c:pt>
                <c:pt idx="2">
                  <c:v>7.3191199999999998E-2</c:v>
                </c:pt>
                <c:pt idx="3">
                  <c:v>0.12695870000000001</c:v>
                </c:pt>
                <c:pt idx="4">
                  <c:v>0.1212811</c:v>
                </c:pt>
                <c:pt idx="5">
                  <c:v>0.1119284</c:v>
                </c:pt>
                <c:pt idx="6">
                  <c:v>0.1541119</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0.89111180000000001</c:v>
                </c:pt>
                <c:pt idx="1">
                  <c:v>0.8601183</c:v>
                </c:pt>
                <c:pt idx="2">
                  <c:v>0.86824409999999996</c:v>
                </c:pt>
                <c:pt idx="3">
                  <c:v>0.76664460000000001</c:v>
                </c:pt>
                <c:pt idx="4">
                  <c:v>0.83279400000000003</c:v>
                </c:pt>
                <c:pt idx="5">
                  <c:v>0.86127620000000005</c:v>
                </c:pt>
                <c:pt idx="6">
                  <c:v>0.80458350000000001</c:v>
                </c:pt>
                <c:pt idx="7">
                  <c:v>0.82977129999999999</c:v>
                </c:pt>
                <c:pt idx="8">
                  <c:v>0.7347532</c:v>
                </c:pt>
                <c:pt idx="9">
                  <c:v>0.78854179999999996</c:v>
                </c:pt>
                <c:pt idx="10">
                  <c:v>0.81112989999999996</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0.84707949999999999</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4.3694299999999998E-2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5.1994600000000002E-2</c:v>
                </c:pt>
                <c:pt idx="1">
                  <c:v>6.1954500000000003E-2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6.4004999999999999E-3</c:v>
                </c:pt>
                <c:pt idx="1">
                  <c:v>9.3810999999999999E-3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0.88625909999999997</c:v>
                </c:pt>
                <c:pt idx="1">
                  <c:v>0.78560620000000003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5.9323800000000003E-2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0.2062109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5.0171899999999998E-2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8.9242477000000004</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0.88644999999999996</c:v>
                </c:pt>
                <c:pt idx="1">
                  <c:v>0.85151339999999998</c:v>
                </c:pt>
                <c:pt idx="2">
                  <c:v>0.37590770000000001</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4.2779999999999999E-4</c:v>
                </c:pt>
                <c:pt idx="1">
                  <c:v>9.3343999999999996E-3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3.4180500000000003E-2</c:v>
                </c:pt>
                <c:pt idx="1">
                  <c:v>3.07481E-2</c:v>
                </c:pt>
                <c:pt idx="2">
                  <c:v>0.16417809999999999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5.3550000000000004E-3</c:v>
                </c:pt>
                <c:pt idx="1">
                  <c:v>1.7457299999999999E-2</c:v>
                </c:pt>
                <c:pt idx="2">
                  <c:v>3.4617200000000001E-2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0.89807400000000004</c:v>
                </c:pt>
                <c:pt idx="1">
                  <c:v>0.87427529999999998</c:v>
                </c:pt>
                <c:pt idx="2">
                  <c:v>0.41128930000000002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8.8394000000000007E-3</c:v>
                </c:pt>
                <c:pt idx="1">
                  <c:v>1.36743E-2</c:v>
                </c:pt>
                <c:pt idx="2">
                  <c:v>7.5646999999999997E-3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0.1075266</c:v>
                </c:pt>
                <c:pt idx="1">
                  <c:v>5.8465000000000003E-2</c:v>
                </c:pt>
                <c:pt idx="2">
                  <c:v>7.6176099999999997E-2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9.2370999999999998E-3</c:v>
                </c:pt>
                <c:pt idx="1">
                  <c:v>1.09865E-2</c:v>
                </c:pt>
                <c:pt idx="2">
                  <c:v>8.7597999999999999E-3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0.28445359999999997</c:v>
                </c:pt>
                <c:pt idx="1">
                  <c:v>0.78505939999999996</c:v>
                </c:pt>
                <c:pt idx="2">
                  <c:v>0.61821519999999996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4.6621500000000003E-2</c:v>
                </c:pt>
                <c:pt idx="1">
                  <c:v>2.5233200000000001E-2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8.2501400000000003E-2</c:v>
                </c:pt>
                <c:pt idx="1">
                  <c:v>3.3848200000000002E-2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5.7562000000000004E-3</c:v>
                </c:pt>
                <c:pt idx="1">
                  <c:v>1.9966600000000001E-2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0.46185860000000001</c:v>
                </c:pt>
                <c:pt idx="1">
                  <c:v>0.2231707</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0.59707900000000003</c:v>
                </c:pt>
                <c:pt idx="1">
                  <c:v>0.46652890000000002</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2.6787E-3</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6.1087299999999997E-2</c:v>
                </c:pt>
                <c:pt idx="1">
                  <c:v>0.13462830000000001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2.6798099999999998E-2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0.3988428</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0.60777579999999998</c:v>
                </c:pt>
                <c:pt idx="1">
                  <c:v>0.47590559999999998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0.8355764</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0.79086610000000002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0.76310739999999999</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0.76311799999999996</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0.84592849999999997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0.83186680000000002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0.83008000000000004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0.82680039999999999</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0.92980300000000005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0.92477730000000002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0.92315400000000003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0.92249289999999995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5.4257399999999997E-2</c:v>
                </c:pt>
                <c:pt idx="1">
                  <c:v>7.6803000000000001E-3</c:v>
                </c:pt>
                <c:pt idx="2">
                  <c:v>1.2892199999999999E-2</c:v>
                </c:pt>
                <c:pt idx="3">
                  <c:v>7.5151000000000003E-3</c:v>
                </c:pt>
                <c:pt idx="4">
                  <c:v>1.7167399999999999E-2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5.3099399999999998E-2</c:v>
                </c:pt>
                <c:pt idx="1">
                  <c:v>4.6894400000000003E-2</c:v>
                </c:pt>
                <c:pt idx="2">
                  <c:v>3.6914200000000001E-2</c:v>
                </c:pt>
                <c:pt idx="3">
                  <c:v>3.1625800000000003E-2</c:v>
                </c:pt>
                <c:pt idx="4">
                  <c:v>6.6058800000000001E-2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1.3813199999999999E-2</c:v>
                </c:pt>
                <c:pt idx="1">
                  <c:v>0</c:v>
                </c:pt>
                <c:pt idx="2">
                  <c:v>1.6334100000000001E-2</c:v>
                </c:pt>
                <c:pt idx="3">
                  <c:v>3.9324E-3</c:v>
                </c:pt>
                <c:pt idx="4">
                  <c:v>4.2940000000000001E-3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0.22653290000000001</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0.80575079999999999</c:v>
                </c:pt>
                <c:pt idx="1">
                  <c:v>0.73632070000000005</c:v>
                </c:pt>
                <c:pt idx="2">
                  <c:v>0.75822089999999998</c:v>
                </c:pt>
                <c:pt idx="3">
                  <c:v>0.85976920000000001</c:v>
                </c:pt>
                <c:pt idx="4">
                  <c:v>0.82274700000000001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0.65346530000000003</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0.67339519999999997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0.6625645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0.67149939999999997</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0.77241380000000004</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0.79047100000000003</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0.80433600000000005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0.79905060000000006</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0.77127789999999996</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0.76576109999999997</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0.76702599999999999</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0.76004020000000005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0.7324657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0.72835050000000001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0.73018819999999995</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0.73411999999999999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0.69343250000000001</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0.75631420000000005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0.80189489999999997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0.8059579</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0.94626169999999998</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0.95339379999999996</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0.94787339999999998</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0.95149139999999999</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0.79842239999999998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0.78593849999999998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0.79168000000000005</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0.77459259999999996</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0.95545979999999997</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0.94367500000000004</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0.95379639999999999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0.95387449999999996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0.83204979999999995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0.81577270000000002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0.79755849999999995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0.80895620000000001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0.90843490000000005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0.90664889999999998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0.89195089999999999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0.89675899999999997</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7.7188999999999999E-3</c:v>
                </c:pt>
                <c:pt idx="1">
                  <c:v>2.4249400000000001E-2</c:v>
                </c:pt>
                <c:pt idx="2">
                  <c:v>1.6773900000000001E-2</c:v>
                </c:pt>
                <c:pt idx="3">
                  <c:v>1.0160600000000001E-2</c:v>
                </c:pt>
                <c:pt idx="4">
                  <c:v>8.0561000000000001E-3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2.7847E-2</c:v>
                </c:pt>
                <c:pt idx="1">
                  <c:v>3.9576600000000003E-2</c:v>
                </c:pt>
                <c:pt idx="2">
                  <c:v>3.9548800000000002E-2</c:v>
                </c:pt>
                <c:pt idx="3">
                  <c:v>5.1568099999999999E-2</c:v>
                </c:pt>
                <c:pt idx="4">
                  <c:v>2.1714000000000001E-2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1.2786E-3</c:v>
                </c:pt>
                <c:pt idx="1">
                  <c:v>8.0795999999999993E-3</c:v>
                </c:pt>
                <c:pt idx="2">
                  <c:v>2.0959599999999998E-2</c:v>
                </c:pt>
                <c:pt idx="3">
                  <c:v>4.6614999999999998E-3</c:v>
                </c:pt>
                <c:pt idx="4">
                  <c:v>2.1139000000000002E-3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5.8978599999999999E-2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0.92250810000000005</c:v>
                </c:pt>
                <c:pt idx="1">
                  <c:v>0.82342789999999999</c:v>
                </c:pt>
                <c:pt idx="2">
                  <c:v>0.7629553</c:v>
                </c:pt>
                <c:pt idx="3">
                  <c:v>0.77256820000000004</c:v>
                </c:pt>
                <c:pt idx="4">
                  <c:v>0.95058500000000001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0.8272851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0.83714120000000003</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0.83146750000000003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0.82339320000000005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0.84052349999999998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0.84938210000000003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0.8565779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0.86005030000000005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0.70868050000000005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0.68825559999999997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0.699793</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0.69575010000000004</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0.52863439999999995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0.53302329999999998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0.75280570000000002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0.79875390000000002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0.82250540000000005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0.83169789999999999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0.79110999999999998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0.78095979999999998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0.7882979</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0.78634859999999995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0.82375779999999998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0.81928040000000002</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0.81237579999999998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0.81336220000000004</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0.68368479999999998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0.64127350000000005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0.66206900000000002</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0.67126929999999996</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0.76775760000000004</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0.74353670000000005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0.73515379999999997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0.75729139999999995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0.91265859999999999</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0.89836890000000003</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0.90690309999999996</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0.91885439999999996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0.76571239999999996</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1.7524000000000001E-3</c:v>
                </c:pt>
                <c:pt idx="1">
                  <c:v>2.9039599999999999E-2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3.6925800000000002E-2</c:v>
                </c:pt>
                <c:pt idx="1">
                  <c:v>7.2270799999999996E-2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1.3186999999999999E-3</c:v>
                </c:pt>
                <c:pt idx="1">
                  <c:v>8.0552999999999996E-3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0.19429070000000001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0.79158419999999996</c:v>
                </c:pt>
                <c:pt idx="1">
                  <c:v>0.66156630000000005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0.98948670000000005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0.98803660000000004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0.98769010000000002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0.98290599999999995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0.92703860000000005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0.91788700000000001</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0.92248909999999995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0.93244629999999995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0.69480160000000002</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0.64397249999999995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0.67748339999999996</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0.69929169999999996</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0.81273819999999997</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0.75652699999999995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0.75684280000000004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0.79207919999999998</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0.71739129999999995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0.6918919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0.70069749999999997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0.72840269999999996</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0.63356159999999995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0.64939939999999996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0.70720369999999999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0.71217710000000001</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0.84615379999999996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0.81501179999999995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0.78620259999999997</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0.80267149999999998</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0.89493509999999998</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0.88766619999999996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0.88373230000000003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0.8907756</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0.79055560000000002</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0.76631079999999996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0.78977790000000003</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0.78440500000000002</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0.9093407</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0.88652909999999996</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0.89679489999999995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0.88471180000000005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0.70076590000000005</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6.0654999999999997E-3</c:v>
                </c:pt>
                <c:pt idx="1">
                  <c:v>1.16376E-2</c:v>
                </c:pt>
                <c:pt idx="2">
                  <c:v>1.00739E-2</c:v>
                </c:pt>
                <c:pt idx="3">
                  <c:v>1.9767000000000001E-3</c:v>
                </c:pt>
                <c:pt idx="4">
                  <c:v>2.0662900000000001E-2</c:v>
                </c:pt>
                <c:pt idx="5">
                  <c:v>1.03223E-2</c:v>
                </c:pt>
                <c:pt idx="6">
                  <c:v>5.9007E-3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5.4508800000000003E-2</c:v>
                </c:pt>
                <c:pt idx="1">
                  <c:v>4.8514399999999999E-2</c:v>
                </c:pt>
                <c:pt idx="2">
                  <c:v>4.6556300000000002E-2</c:v>
                </c:pt>
                <c:pt idx="3">
                  <c:v>7.2689500000000004E-2</c:v>
                </c:pt>
                <c:pt idx="4">
                  <c:v>6.1413700000000002E-2</c:v>
                </c:pt>
                <c:pt idx="5">
                  <c:v>5.2325799999999999E-2</c:v>
                </c:pt>
                <c:pt idx="6">
                  <c:v>4.3743400000000002E-2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1.8993800000000002E-2</c:v>
                </c:pt>
                <c:pt idx="1">
                  <c:v>1.5322799999999999E-2</c:v>
                </c:pt>
                <c:pt idx="2">
                  <c:v>1.24552E-2</c:v>
                </c:pt>
                <c:pt idx="3">
                  <c:v>2.12777E-2</c:v>
                </c:pt>
                <c:pt idx="4">
                  <c:v>2.27913E-2</c:v>
                </c:pt>
                <c:pt idx="5">
                  <c:v>1.0610400000000001E-2</c:v>
                </c:pt>
                <c:pt idx="6">
                  <c:v>6.1723999999999998E-3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0.80249579999999998</c:v>
                </c:pt>
                <c:pt idx="1">
                  <c:v>0.71851379999999998</c:v>
                </c:pt>
                <c:pt idx="2">
                  <c:v>0.7304775</c:v>
                </c:pt>
                <c:pt idx="3">
                  <c:v>0.79670980000000002</c:v>
                </c:pt>
                <c:pt idx="4">
                  <c:v>0.7035863</c:v>
                </c:pt>
                <c:pt idx="5">
                  <c:v>0.87148749999999997</c:v>
                </c:pt>
                <c:pt idx="6">
                  <c:v>0.89681160000000004</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0.92365189999999997</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0.89548689999999997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0.89035089999999995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0.89712190000000003</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0.88341650000000005</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0.8572419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0.87068330000000005</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0.87141860000000004</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0.85509400000000002</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0.85959220000000003</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0.84674329999999998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0.81617649999999997</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0.82276419999999995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0.83028290000000005</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0.77945620000000004</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0.75192599999999998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0.76435940000000002</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0.76381220000000005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0.88429749999999996</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0.8767857</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0.87463270000000004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0.8637532</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0.85079839999999995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0.84810810000000003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0.84033119999999994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0.85682449999999999</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0.81824909999999995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0.79489880000000002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0.78336079999999997</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0.8112916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0.78104580000000001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0.78224459999999996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0.73123119999999997</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0.73211780000000004</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7.9308999999999994E-3</c:v>
                </c:pt>
                <c:pt idx="1">
                  <c:v>9.3659999999999993E-3</c:v>
                </c:pt>
                <c:pt idx="2">
                  <c:v>1.8668799999999999E-2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4.0749399999999998E-2</c:v>
                </c:pt>
                <c:pt idx="1">
                  <c:v>6.13427E-2</c:v>
                </c:pt>
                <c:pt idx="2">
                  <c:v>6.5247700000000006E-2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8.5526000000000005E-3</c:v>
                </c:pt>
                <c:pt idx="1">
                  <c:v>9.6582000000000005E-3</c:v>
                </c:pt>
                <c:pt idx="2">
                  <c:v>2.7659099999999999E-2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0.91808869999999998</c:v>
                </c:pt>
                <c:pt idx="1">
                  <c:v>0.76063190000000003</c:v>
                </c:pt>
                <c:pt idx="2">
                  <c:v>0.66820389999999996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0.81854439999999995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0.82578399999999996</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0.78473459999999995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0.80044590000000004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0.52469739999999998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0.50800840000000003</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0.50246480000000004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0.51592570000000004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0.57701709999999995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0.55707229999999996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0.55425659999999999</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0.57727019999999996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0.86573279999999997</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0.84446880000000002</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0.85687590000000002</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0.84787089999999998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0.6878166</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0.66485709999999998</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0.65304300000000004</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0.6710197</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0.74360269999999995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0.72700140000000002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0.71573889999999996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0.71724140000000003</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0.31147540000000001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0.26103399999999999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0.29324319999999998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0.28709289999999998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0.16189290000000001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0.1875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0.2111664</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0.21887390000000001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0.43277310000000002</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0.4406371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0.46939760000000003</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0.46423629999999999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0.9264867</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2.02519E-2</c:v>
                </c:pt>
                <c:pt idx="1">
                  <c:v>1.2087999999999999E-3</c:v>
                </c:pt>
                <c:pt idx="2">
                  <c:v>9.2020000000000001E-3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6.8150299999999997E-2</c:v>
                </c:pt>
                <c:pt idx="1">
                  <c:v>2.1582299999999999E-2</c:v>
                </c:pt>
                <c:pt idx="2">
                  <c:v>1.0736300000000001E-2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1.5669E-3</c:v>
                </c:pt>
                <c:pt idx="1">
                  <c:v>1.1255E-3</c:v>
                </c:pt>
                <c:pt idx="2">
                  <c:v>2.7190000000000001E-3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0.23303280000000001</c:v>
                </c:pt>
                <c:pt idx="1">
                  <c:v>4.9596700000000001E-2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0.69914779999999999</c:v>
                </c:pt>
                <c:pt idx="1">
                  <c:v>0.93380750000000001</c:v>
                </c:pt>
                <c:pt idx="2">
                  <c:v>0.98309400000000002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0.51849319999999999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0.46530919999999998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0.49411759999999999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0.47870040000000003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0.55495360000000005</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0.56385149999999995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0.5910029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0.60384329999999997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0.43897389999999997</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0.41398309999999999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0.40239039999999998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0.40135480000000001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0.88346690000000005</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0.85362059999999995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0.8586724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0.87186629999999998</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0.90699419999999997</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0.89299289999999998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0.88895069999999998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0.89712479999999994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0.6216216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0.60488600000000003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0.59940360000000004</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0.61105750000000003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0.78470110000000004</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0.77342049999999996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0.78250989999999998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0.78710020000000003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8.9594628000000007</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8.8496679999999994</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8.8562841999999993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8.9204813000000005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2</c:v>
                </c:pt>
                <c:pt idx="1">
                  <c:v>1</c:v>
                </c:pt>
                <c:pt idx="2">
                  <c:v>2</c:v>
                </c:pt>
                <c:pt idx="3">
                  <c:v>12</c:v>
                </c:pt>
                <c:pt idx="4">
                  <c:v>13</c:v>
                </c:pt>
                <c:pt idx="5">
                  <c:v>16</c:v>
                </c:pt>
                <c:pt idx="6">
                  <c:v>17</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50</c:v>
                </c:pt>
                <c:pt idx="1">
                  <c:v>47</c:v>
                </c:pt>
                <c:pt idx="2">
                  <c:v>57</c:v>
                </c:pt>
                <c:pt idx="3">
                  <c:v>48</c:v>
                </c:pt>
                <c:pt idx="4">
                  <c:v>48</c:v>
                </c:pt>
                <c:pt idx="5">
                  <c:v>45</c:v>
                </c:pt>
                <c:pt idx="6">
                  <c:v>43</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9</c:v>
                </c:pt>
                <c:pt idx="1">
                  <c:v>7</c:v>
                </c:pt>
                <c:pt idx="2">
                  <c:v>2</c:v>
                </c:pt>
                <c:pt idx="3">
                  <c:v>1</c:v>
                </c:pt>
                <c:pt idx="6">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0">
                  <c:v>2</c:v>
                </c:pt>
                <c:pt idx="1">
                  <c:v>10</c:v>
                </c:pt>
                <c:pt idx="2">
                  <c:v>11</c:v>
                </c:pt>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55</c:v>
                </c:pt>
                <c:pt idx="1">
                  <c:v>48</c:v>
                </c:pt>
                <c:pt idx="2">
                  <c:v>49</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4</c:v>
                </c:pt>
                <c:pt idx="1">
                  <c:v>3</c:v>
                </c:pt>
                <c:pt idx="2">
                  <c:v>1</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1.2940500000000001E-2</c:v>
                </c:pt>
                <c:pt idx="1">
                  <c:v>1.39197E-2</c:v>
                </c:pt>
                <c:pt idx="2">
                  <c:v>2.6716500000000001E-2</c:v>
                </c:pt>
                <c:pt idx="3">
                  <c:v>1.9566400000000001E-2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4.24736E-2</c:v>
                </c:pt>
                <c:pt idx="1">
                  <c:v>5.9365500000000002E-2</c:v>
                </c:pt>
                <c:pt idx="2">
                  <c:v>2.6857200000000001E-2</c:v>
                </c:pt>
                <c:pt idx="3">
                  <c:v>7.6292299999999993E-2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1.25395E-2</c:v>
                </c:pt>
                <c:pt idx="1">
                  <c:v>6.9499999999999996E-3</c:v>
                </c:pt>
                <c:pt idx="2">
                  <c:v>5.0616000000000003E-3</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0.38662999999999997</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0.8131562</c:v>
                </c:pt>
                <c:pt idx="1">
                  <c:v>0.78610650000000004</c:v>
                </c:pt>
                <c:pt idx="2">
                  <c:v>0.82976859999999997</c:v>
                </c:pt>
                <c:pt idx="3">
                  <c:v>0.5409832</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0.5695055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1.39883E-2</c:v>
                </c:pt>
                <c:pt idx="1">
                  <c:v>2.8157E-3</c:v>
                </c:pt>
                <c:pt idx="2">
                  <c:v>1.97085E-2</c:v>
                </c:pt>
                <c:pt idx="3">
                  <c:v>1.7838999999999999E-3</c:v>
                </c:pt>
                <c:pt idx="4">
                  <c:v>1.10715E-2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4.9084700000000002E-2</c:v>
                </c:pt>
                <c:pt idx="1">
                  <c:v>7.3219599999999996E-2</c:v>
                </c:pt>
                <c:pt idx="2">
                  <c:v>5.6458300000000003E-2</c:v>
                </c:pt>
                <c:pt idx="3">
                  <c:v>7.5841900000000004E-2</c:v>
                </c:pt>
                <c:pt idx="4">
                  <c:v>8.5817699999999997E-2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9.7456999999999995E-3</c:v>
                </c:pt>
                <c:pt idx="1">
                  <c:v>0</c:v>
                </c:pt>
                <c:pt idx="2">
                  <c:v>0</c:v>
                </c:pt>
                <c:pt idx="3">
                  <c:v>4.4230000000000002E-4</c:v>
                </c:pt>
                <c:pt idx="4">
                  <c:v>3.4467E-3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0.25467970000000001</c:v>
                </c:pt>
                <c:pt idx="2">
                  <c:v>9.2626299999999995E-2</c:v>
                </c:pt>
                <c:pt idx="3">
                  <c:v>0.35242649999999998</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0.72157590000000005</c:v>
                </c:pt>
                <c:pt idx="1">
                  <c:v>0.67712559999999999</c:v>
                </c:pt>
                <c:pt idx="2">
                  <c:v>0.84604809999999997</c:v>
                </c:pt>
                <c:pt idx="3">
                  <c:v>0.58673129999999996</c:v>
                </c:pt>
                <c:pt idx="4">
                  <c:v>0.52541859999999996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Surrey and Sussex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171612829"/>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3,429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4,029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0872964"/>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325293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227605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5760153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1722303"/>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888263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843127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85053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4426010"/>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366001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445561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4680044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4417644"/>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3558076"/>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351190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3629412"/>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5233775"/>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304936388"/>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27747804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3659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3803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008473431"/>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15961656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5973024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1832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69032168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2320452118"/>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176795461"/>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3879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61311804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48675275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23183168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14766374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421323368"/>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654858024"/>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258885209"/>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2487031533"/>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643890885"/>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266602022"/>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05120237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96224869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413832907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328878194"/>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95392455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2656692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968904694"/>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59131128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91713102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74894404"/>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32234274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365918659"/>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186529147"/>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23570125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64713720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564415940"/>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94974899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04138585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354690214"/>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59801086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703177266"/>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404259663"/>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009356234"/>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87133845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17467339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838854422"/>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89768148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514725" y="622300"/>
            <a:ext cx="276389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Surrey and Sussex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44068720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580356276"/>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81636140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15299467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467949292"/>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44642555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03996354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156952230"/>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372963889"/>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48870950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973196203"/>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6556439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091614060"/>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87758455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745359609"/>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118895472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315009060"/>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90813414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72631766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703311146"/>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672227721"/>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96143903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581879112"/>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48085797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90087030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83709427"/>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20099156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37728580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45347690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26647762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236834862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202017320"/>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174154084"/>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680818576"/>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Q26. Care team reviewed the patient's care plan with them to ensure it was up to date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31895333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970421795"/>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75207401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10711631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42859004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62061716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643201067"/>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004425279"/>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383588782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5607399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8091423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455202929"/>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74923949"/>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967475548"/>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54530948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64447079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4034086549"/>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71652316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244258864"/>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702988126"/>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2164297980"/>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643138275"/>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3969278392"/>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2482299979"/>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465471908"/>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4006048189"/>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057011390"/>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3602787010"/>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4254463424"/>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800442997"/>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1703923362"/>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87289073"/>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536404520"/>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859786806"/>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791985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45544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5551239"/>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36375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584782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3398444"/>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928522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530552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177024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3033375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135252"/>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49229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13771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507346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706763"/>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976501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9784683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201144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7630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404824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399904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740100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113424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0664746"/>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9650582"/>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9417804"/>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209678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652581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281490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235059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8716105"/>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8036570"/>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4103184"/>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958047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136968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2776624"/>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840271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916893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159928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0785626"/>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029563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813064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9515384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1361921"/>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9445603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182471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535433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8902806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8793762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016208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217755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011436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828475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646841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9680653"/>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024375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0529418"/>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594378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70292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02824005"/>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3866263"/>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0832677"/>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636918038"/>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RA2</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Surrey County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RPC</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Queen Victoria Hospital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RXC</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East Sussex Healthcare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RTK</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Ashford and St Peter's Hospitals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RDU</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Frimley Health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RTP</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Surrey and Sussex Healthcare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RYR</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Sussex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919275616"/>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237044"/>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1466602721"/>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QXU</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Surrey Heartlands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QNX</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Sussex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13237601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QNQ</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Frimley Integrated Care Board</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129293127"/>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4,029</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7,626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12162500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8,072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7,626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4,029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623760094"/>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3,061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4,029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9519500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984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462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614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4,029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514725" y="622300"/>
            <a:ext cx="2763898" cy="276999"/>
          </a:xfrm>
          <a:prstGeom prst="rect">
            <a:avLst/>
          </a:prstGeom>
          <a:noFill/>
        </p:spPr>
        <p:txBody>
          <a:bodyPr wrap="none" rtlCol="0">
            <a:spAutoFit/>
          </a:bodyPr>
          <a:lstStyle/>
          <a:p>
            <a:pPr algn="r"/>
            <a:r>
              <a:rPr lang="en-GB" sz="1200" b="1">
                <a:solidFill>
                  <a:srgbClr val="336E9F"/>
                </a:solidFill>
                <a:latin typeface="Arial"/>
                <a:cs typeface="Arial"/>
              </a:rPr>
              <a:t>Surrey and Sussex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25849</Words>
  <Application>Microsoft Office PowerPoint</Application>
  <PresentationFormat>Custom</PresentationFormat>
  <Paragraphs>6488</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2025-07-16T16:11:12Z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