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258" r:id="rId8"/>
    <p:sldId id="350"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3.1300999999999998E-3</c:v>
                </c:pt>
                <c:pt idx="1">
                  <c:v>1.1689700000000001E-2</c:v>
                </c:pt>
                <c:pt idx="2">
                  <c:v>1.2233300000000001E-2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5.1277700000000002E-2</c:v>
                </c:pt>
                <c:pt idx="1">
                  <c:v>6.9737300000000002E-2</c:v>
                </c:pt>
                <c:pt idx="2">
                  <c:v>3.0105E-2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1.3276E-3</c:v>
                </c:pt>
                <c:pt idx="1">
                  <c:v>0</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0.11888550000000001</c:v>
                </c:pt>
                <c:pt idx="2">
                  <c:v>2.7791900000000001E-2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0.94159219999999999</c:v>
                </c:pt>
                <c:pt idx="1">
                  <c:v>0.85355110000000001</c:v>
                </c:pt>
                <c:pt idx="2">
                  <c:v>0.95392129999999997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0.83502730000000003</c:v>
                </c:pt>
                <c:pt idx="2">
                  <c:v>0.8493887</c:v>
                </c:pt>
                <c:pt idx="3">
                  <c:v>0.72385929999999998</c:v>
                </c:pt>
                <c:pt idx="4">
                  <c:v>0.79753660000000004</c:v>
                </c:pt>
                <c:pt idx="5">
                  <c:v>0.82242249999999995</c:v>
                </c:pt>
                <c:pt idx="6">
                  <c:v>0.79068360000000004</c:v>
                </c:pt>
                <c:pt idx="7">
                  <c:v>0.80957270000000003</c:v>
                </c:pt>
                <c:pt idx="8">
                  <c:v>0.69507330000000001</c:v>
                </c:pt>
                <c:pt idx="9">
                  <c:v>0.76258049999999999</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1.40573E-2</c:v>
                </c:pt>
                <c:pt idx="1">
                  <c:v>0</c:v>
                </c:pt>
                <c:pt idx="2">
                  <c:v>0</c:v>
                </c:pt>
                <c:pt idx="3">
                  <c:v>1.88621E-2</c:v>
                </c:pt>
                <c:pt idx="4">
                  <c:v>0</c:v>
                </c:pt>
                <c:pt idx="5">
                  <c:v>2.0158499999999999E-2</c:v>
                </c:pt>
                <c:pt idx="6">
                  <c:v>0</c:v>
                </c:pt>
                <c:pt idx="7">
                  <c:v>0</c:v>
                </c:pt>
                <c:pt idx="8">
                  <c:v>1.47472E-2</c:v>
                </c:pt>
                <c:pt idx="9">
                  <c:v>0</c:v>
                </c:pt>
                <c:pt idx="10">
                  <c:v>3.4361799999999998E-2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4.4427300000000003E-2</c:v>
                </c:pt>
                <c:pt idx="1">
                  <c:v>5.1135399999999998E-2</c:v>
                </c:pt>
                <c:pt idx="2">
                  <c:v>7.3066599999999995E-2</c:v>
                </c:pt>
                <c:pt idx="3">
                  <c:v>0.11135680000000001</c:v>
                </c:pt>
                <c:pt idx="4">
                  <c:v>8.3661399999999997E-2</c:v>
                </c:pt>
                <c:pt idx="5">
                  <c:v>5.1123200000000001E-2</c:v>
                </c:pt>
                <c:pt idx="6">
                  <c:v>6.3533599999999996E-2</c:v>
                </c:pt>
                <c:pt idx="7">
                  <c:v>7.3675900000000002E-2</c:v>
                </c:pt>
                <c:pt idx="8">
                  <c:v>0.1123982</c:v>
                </c:pt>
                <c:pt idx="9">
                  <c:v>9.0110300000000004E-2</c:v>
                </c:pt>
                <c:pt idx="10">
                  <c:v>0.1143319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4.0277000000000004E-3</c:v>
                </c:pt>
                <c:pt idx="2">
                  <c:v>4.3534000000000003E-3</c:v>
                </c:pt>
                <c:pt idx="3">
                  <c:v>1.8963000000000001E-2</c:v>
                </c:pt>
                <c:pt idx="4">
                  <c:v>0</c:v>
                </c:pt>
                <c:pt idx="5">
                  <c:v>0</c:v>
                </c:pt>
                <c:pt idx="6">
                  <c:v>0</c:v>
                </c:pt>
                <c:pt idx="7">
                  <c:v>9.2815999999999992E-3</c:v>
                </c:pt>
                <c:pt idx="8">
                  <c:v>2.13466E-2</c:v>
                </c:pt>
                <c:pt idx="9">
                  <c:v>2.3751000000000002E-3</c:v>
                </c:pt>
                <c:pt idx="10">
                  <c:v>5.5716999999999997E-3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7.6080700000000001E-2</c:v>
                </c:pt>
                <c:pt idx="1">
                  <c:v>0.10980959999999999</c:v>
                </c:pt>
                <c:pt idx="2">
                  <c:v>7.3191199999999998E-2</c:v>
                </c:pt>
                <c:pt idx="3">
                  <c:v>0.12695870000000001</c:v>
                </c:pt>
                <c:pt idx="4">
                  <c:v>0.118802</c:v>
                </c:pt>
                <c:pt idx="5">
                  <c:v>0.1062958</c:v>
                </c:pt>
                <c:pt idx="6">
                  <c:v>0.14578279999999999</c:v>
                </c:pt>
                <c:pt idx="7">
                  <c:v>0.1074698</c:v>
                </c:pt>
                <c:pt idx="8">
                  <c:v>0.15643470000000001</c:v>
                </c:pt>
                <c:pt idx="9">
                  <c:v>0.14493410000000001</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0.91152849999999996</c:v>
                </c:pt>
                <c:pt idx="1">
                  <c:v>0.86060599999999998</c:v>
                </c:pt>
                <c:pt idx="2">
                  <c:v>0.89022829999999997</c:v>
                </c:pt>
                <c:pt idx="3">
                  <c:v>0.80330950000000001</c:v>
                </c:pt>
                <c:pt idx="4">
                  <c:v>0.82989729999999995</c:v>
                </c:pt>
                <c:pt idx="5">
                  <c:v>0.87716890000000003</c:v>
                </c:pt>
                <c:pt idx="6">
                  <c:v>0.83367100000000005</c:v>
                </c:pt>
                <c:pt idx="7">
                  <c:v>0.86099329999999996</c:v>
                </c:pt>
                <c:pt idx="8">
                  <c:v>0.78954899999999995</c:v>
                </c:pt>
                <c:pt idx="9">
                  <c:v>0.83769009999999999</c:v>
                </c:pt>
                <c:pt idx="10">
                  <c:v>0.83568109999999995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0.83934169999999997</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3.9111199999999999E-2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6.7470100000000005E-2</c:v>
                </c:pt>
                <c:pt idx="1">
                  <c:v>7.1120799999999998E-2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4.7978999999999999E-3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9.3188199999999999E-2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0.88748389999999999</c:v>
                </c:pt>
                <c:pt idx="1">
                  <c:v>0.82996650000000005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4.3621800000000002E-2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0.23761479999999999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3.4469899999999998E-2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9.0054957000000009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0.88274109999999995</c:v>
                </c:pt>
                <c:pt idx="1">
                  <c:v>0.85151339999999998</c:v>
                </c:pt>
                <c:pt idx="2">
                  <c:v>0.37139050000000001</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4.0298E-3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4.2453900000000003E-2</c:v>
                </c:pt>
                <c:pt idx="1">
                  <c:v>4.1357199999999997E-2</c:v>
                </c:pt>
                <c:pt idx="2">
                  <c:v>0.17321249999999999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1.2183000000000001E-3</c:v>
                </c:pt>
                <c:pt idx="1">
                  <c:v>1.2152700000000001E-2</c:v>
                </c:pt>
                <c:pt idx="2">
                  <c:v>3.0099899999999999E-2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0.89814249999999995</c:v>
                </c:pt>
                <c:pt idx="1">
                  <c:v>0.88712469999999999</c:v>
                </c:pt>
                <c:pt idx="2">
                  <c:v>0.48740899999999998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0.26873000000000002</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4.7529E-3</c:v>
                </c:pt>
                <c:pt idx="2">
                  <c:v>1.2405999999999999E-3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0.13309750000000001</c:v>
                </c:pt>
                <c:pt idx="1">
                  <c:v>7.6307799999999995E-2</c:v>
                </c:pt>
                <c:pt idx="2">
                  <c:v>8.8824299999999995E-2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2.0650999999999998E-3</c:v>
                </c:pt>
                <c:pt idx="2">
                  <c:v>2.4356999999999998E-3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0.59817260000000005</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0.3614211</c:v>
                </c:pt>
                <c:pt idx="1">
                  <c:v>0.79861139999999997</c:v>
                </c:pt>
                <c:pt idx="2">
                  <c:v>0.68118780000000001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3.8754299999999998E-2</c:v>
                </c:pt>
                <c:pt idx="1">
                  <c:v>1.7403800000000001E-2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9.8235799999999998E-2</c:v>
                </c:pt>
                <c:pt idx="1">
                  <c:v>4.9507099999999998E-2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1.2137200000000001E-2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0.4741919</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0.46229999999999999</c:v>
                </c:pt>
                <c:pt idx="1">
                  <c:v>0.23914160000000001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0.59178949999999997</c:v>
                </c:pt>
                <c:pt idx="1">
                  <c:v>0.4596963</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7.7023599999999998E-2</c:v>
                </c:pt>
                <c:pt idx="1">
                  <c:v>0.1482936</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1.88299E-2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0.39201009999999997</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0.66608719999999999</c:v>
                </c:pt>
                <c:pt idx="1">
                  <c:v>0.59823559999999998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0.8261307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0.78354979999999996</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0.74686520000000001</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0.7625961</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0.84514719999999999</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0.82848149999999998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0.84470990000000001</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0.91568839999999996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0.90514289999999997</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0.92209989999999997</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0.9274194</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4.9731200000000003E-2</c:v>
                </c:pt>
                <c:pt idx="1">
                  <c:v>1.5517E-3</c:v>
                </c:pt>
                <c:pt idx="2">
                  <c:v>5.9646999999999999E-3</c:v>
                </c:pt>
                <c:pt idx="3">
                  <c:v>1.9138E-3</c:v>
                </c:pt>
                <c:pt idx="4">
                  <c:v>1.35798E-2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6.2151900000000003E-2</c:v>
                </c:pt>
                <c:pt idx="1">
                  <c:v>5.9151599999999999E-2</c:v>
                </c:pt>
                <c:pt idx="2">
                  <c:v>5.0769300000000003E-2</c:v>
                </c:pt>
                <c:pt idx="3">
                  <c:v>4.28283E-2</c:v>
                </c:pt>
                <c:pt idx="4">
                  <c:v>7.3234099999999996E-2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9.2870000000000001E-3</c:v>
                </c:pt>
                <c:pt idx="1">
                  <c:v>0</c:v>
                </c:pt>
                <c:pt idx="2">
                  <c:v>9.4064999999999999E-3</c:v>
                </c:pt>
                <c:pt idx="3">
                  <c:v>0</c:v>
                </c:pt>
                <c:pt idx="4">
                  <c:v>7.0640000000000004E-4</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0.2204043</c:v>
                </c:pt>
                <c:pt idx="2">
                  <c:v>0.19349340000000001</c:v>
                </c:pt>
                <c:pt idx="3">
                  <c:v>0.1198143</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0.84449510000000005</c:v>
                </c:pt>
                <c:pt idx="1">
                  <c:v>0.74410390000000004</c:v>
                </c:pt>
                <c:pt idx="2">
                  <c:v>0.77602890000000002</c:v>
                </c:pt>
                <c:pt idx="3">
                  <c:v>0.8409799</c:v>
                </c:pt>
                <c:pt idx="4">
                  <c:v>0.86353420000000003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0.63918759999999997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0.6439589</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0.66188519999999995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0.78360660000000004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0.7570093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0.77746870000000001</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0.79793510000000001</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0.76010100000000003</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0.76215739999999998</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0.75536760000000003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0.77956610000000004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0.72367309999999996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0.73291930000000005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0.74086160000000001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0.75210670000000002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0.69476490000000002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0.76382380000000005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0.82441699999999996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0.8475336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0.94257429999999998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0.94810810000000001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0.9538702</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0.94617329999999999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0.77932409999999996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0.7645788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0.78521399999999997</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0.7903635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0.95333330000000005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0.95394060000000003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0.9654914</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0.95436350000000003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0.84714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0.84317940000000002</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0.84787639999999997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0.85523009999999999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0.95034839999999998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0.93909089999999995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0.94295300000000004</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0.9427951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3.0197000000000002E-3</c:v>
                </c:pt>
                <c:pt idx="1">
                  <c:v>1.7894199999999999E-2</c:v>
                </c:pt>
                <c:pt idx="2">
                  <c:v>8.9826999999999997E-3</c:v>
                </c:pt>
                <c:pt idx="3">
                  <c:v>4.1472000000000002E-3</c:v>
                </c:pt>
                <c:pt idx="4">
                  <c:v>3.9410000000000001E-3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3.7245300000000002E-2</c:v>
                </c:pt>
                <c:pt idx="1">
                  <c:v>5.2286800000000001E-2</c:v>
                </c:pt>
                <c:pt idx="2">
                  <c:v>5.5131300000000001E-2</c:v>
                </c:pt>
                <c:pt idx="3">
                  <c:v>6.3594899999999996E-2</c:v>
                </c:pt>
                <c:pt idx="4">
                  <c:v>2.99443E-2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1.7244999999999999E-3</c:v>
                </c:pt>
                <c:pt idx="2">
                  <c:v>1.31684E-2</c:v>
                </c:pt>
                <c:pt idx="3">
                  <c:v>0</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5.5558000000000003E-2</c:v>
                </c:pt>
                <c:pt idx="1">
                  <c:v>0.1379368</c:v>
                </c:pt>
                <c:pt idx="2">
                  <c:v>0.18424289999999999</c:v>
                </c:pt>
                <c:pt idx="3">
                  <c:v>0.17807999999999999</c:v>
                </c:pt>
                <c:pt idx="4">
                  <c:v>3.9229300000000002E-2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0.92713639999999997</c:v>
                </c:pt>
                <c:pt idx="1">
                  <c:v>0.84301709999999996</c:v>
                </c:pt>
                <c:pt idx="2">
                  <c:v>0.75441579999999997</c:v>
                </c:pt>
                <c:pt idx="3">
                  <c:v>0.78520630000000002</c:v>
                </c:pt>
                <c:pt idx="4">
                  <c:v>0.94590110000000005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0.86567159999999999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0.84409140000000005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0.85724529999999999</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0.86724959999999995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0.8351556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0.84805649999999999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0.84415580000000001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0.8448637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0.74232560000000003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0.70286280000000001</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0.7401856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0.76940989999999998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0.61423649999999996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0.59846549999999998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0.72333999999999998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0.78996869999999997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0.83634989999999998</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0.85150079999999995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0.80972699999999997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0.80035650000000003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0.79075910000000005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0.82198579999999999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0.82347749999999997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0.8194574</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0.82252559999999997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0.83419310000000002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0.66767829999999995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0.64759040000000001</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0.67061360000000003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0.7160048</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0.75253380000000003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0.76595740000000001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0.74641460000000004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0.79858660000000004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0.90773809999999999</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0.91407870000000002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0.91709839999999998</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0.92583729999999997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0.75505290000000003</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2.1577499999999999E-2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6.1749699999999998E-2</c:v>
                </c:pt>
                <c:pt idx="1">
                  <c:v>8.7194900000000006E-2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5.9329999999999995E-4</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0.18319740000000001</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0.78890910000000003</c:v>
                </c:pt>
                <c:pt idx="1">
                  <c:v>0.66541209999999995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0.98878500000000003</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0.98513799999999996</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0.99280579999999996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0.98948950000000002</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0.94537179999999998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0.92678870000000002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0.93997730000000002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0.94323670000000004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0.69308939999999997</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0.68941180000000002</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0.66991869999999998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0.70415220000000001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0.77888449999999998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0.76091949999999997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0.75391850000000005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0.76182430000000001</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0.72199999999999998</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0.73148150000000001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0.69218749999999996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0.74328859999999997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0.62836190000000003</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0.69252080000000005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0.75317599999999996</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0.73938219999999999</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0.80273439999999996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0.80630630000000003</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0.77522939999999996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0.82918740000000002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0.89531249999999996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0.87787610000000005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0.90243899999999999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0.91449279999999999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0.80186049999999998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0.80738520000000003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0.81594199999999995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0.83398899999999998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0.89655169999999995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0.89622639999999998</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0.86635220000000002</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0.88869860000000001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0.74341769999999996</c:v>
                </c:pt>
                <c:pt idx="1">
                  <c:v>0.66926280000000005</c:v>
                </c:pt>
                <c:pt idx="2">
                  <c:v>0.68009109999999995</c:v>
                </c:pt>
                <c:pt idx="3">
                  <c:v>0.69311069999999997</c:v>
                </c:pt>
                <c:pt idx="4">
                  <c:v>0.60737719999999995</c:v>
                </c:pt>
                <c:pt idx="5">
                  <c:v>0.80658529999999995</c:v>
                </c:pt>
                <c:pt idx="6">
                  <c:v>0.84925320000000004</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c:v>
                </c:pt>
                <c:pt idx="1">
                  <c:v>0</c:v>
                </c:pt>
                <c:pt idx="2">
                  <c:v>0</c:v>
                </c:pt>
                <c:pt idx="3">
                  <c:v>0</c:v>
                </c:pt>
                <c:pt idx="4">
                  <c:v>8.0005000000000007E-3</c:v>
                </c:pt>
                <c:pt idx="5">
                  <c:v>4.1439999999999999E-4</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7.5706700000000002E-2</c:v>
                </c:pt>
                <c:pt idx="1">
                  <c:v>7.8348500000000001E-2</c:v>
                </c:pt>
                <c:pt idx="2">
                  <c:v>7.3897199999999996E-2</c:v>
                </c:pt>
                <c:pt idx="3">
                  <c:v>9.1953300000000002E-2</c:v>
                </c:pt>
                <c:pt idx="4">
                  <c:v>8.6738599999999999E-2</c:v>
                </c:pt>
                <c:pt idx="5">
                  <c:v>7.2141700000000003E-2</c:v>
                </c:pt>
                <c:pt idx="6">
                  <c:v>6.0193000000000003E-2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8.3949000000000003E-3</c:v>
                </c:pt>
                <c:pt idx="1">
                  <c:v>4.058E-4</c:v>
                </c:pt>
                <c:pt idx="2">
                  <c:v>0</c:v>
                </c:pt>
                <c:pt idx="3">
                  <c:v>1.16458E-2</c:v>
                </c:pt>
                <c:pt idx="4">
                  <c:v>1.01289E-2</c:v>
                </c:pt>
                <c:pt idx="5">
                  <c:v>7.0240000000000005E-4</c:v>
                </c:pt>
                <c:pt idx="6">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0.2460117</c:v>
                </c:pt>
                <c:pt idx="3">
                  <c:v>0.2032902</c:v>
                </c:pt>
                <c:pt idx="4">
                  <c:v>0.28775479999999998</c:v>
                </c:pt>
                <c:pt idx="5">
                  <c:v>0.1201561</c:v>
                </c:pt>
                <c:pt idx="6">
                  <c:v>9.0553800000000004E-2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0.82751920000000001</c:v>
                </c:pt>
                <c:pt idx="1">
                  <c:v>0.73362380000000005</c:v>
                </c:pt>
                <c:pt idx="2">
                  <c:v>0.74068020000000001</c:v>
                </c:pt>
                <c:pt idx="3">
                  <c:v>0.75576600000000005</c:v>
                </c:pt>
                <c:pt idx="4">
                  <c:v>0.69505830000000002</c:v>
                </c:pt>
                <c:pt idx="5">
                  <c:v>0.87984390000000001</c:v>
                </c:pt>
                <c:pt idx="6">
                  <c:v>0.90739380000000003</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0.8956693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0.90744919999999996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0.88390089999999999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0.9086379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0.86261259999999995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0.85051549999999998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0.8479428</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0.87954109999999996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0.87787360000000003</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0.8811293</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0.7960199</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0.80864199999999997</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0.82685509999999995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0.83445950000000002</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0.73658539999999995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0.73979589999999995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0.79079500000000003</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0.80630630000000003</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0.88295170000000001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0.88958990000000004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0.90404039999999997</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0.89247310000000002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0.84726690000000004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0.85310730000000001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0.85329739999999998</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0.86241129999999999</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0.77950039999999998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0.76047359999999997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0.79093369999999996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0.8373102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0.79285709999999998</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0.84353739999999999</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0.76293100000000003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0.79357800000000001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4.8247000000000003E-3</c:v>
                </c:pt>
                <c:pt idx="1">
                  <c:v>4.7644000000000002E-3</c:v>
                </c:pt>
                <c:pt idx="2">
                  <c:v>1.14737E-2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4.6961799999999998E-2</c:v>
                </c:pt>
                <c:pt idx="1">
                  <c:v>7.0545999999999998E-2</c:v>
                </c:pt>
                <c:pt idx="2">
                  <c:v>7.9637700000000006E-2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5.4463999999999997E-3</c:v>
                </c:pt>
                <c:pt idx="1">
                  <c:v>5.0565999999999996E-3</c:v>
                </c:pt>
                <c:pt idx="2">
                  <c:v>2.0464E-2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0.9228288</c:v>
                </c:pt>
                <c:pt idx="1">
                  <c:v>0.79202399999999995</c:v>
                </c:pt>
                <c:pt idx="2">
                  <c:v>0.71571969999999996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0.84732819999999998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0.86413039999999997</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0.80540540000000005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0.83787659999999997</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0.55543710000000002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0.54411759999999998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0.5838103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0.58755559999999996</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0.63231199999999999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0.60178750000000003</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0.6353027</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0.62411899999999998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0.87287170000000003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0.88713589999999998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0.89206070000000004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0.90072859999999999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0.69685770000000002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0.70499999999999996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0.72152830000000001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0.73741290000000004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0.73487539999999996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0.73758199999999996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0.75941420000000004</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0.76752770000000003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0.35830620000000002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0.3333333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0.3245614</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0.36636639999999998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0.19912659999999999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0.2003711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0.2486188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0.23893809999999999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0.41875000000000001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0.4310078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0.45464729999999998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0.46450059999999999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0.92203100000000004</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1.51518E-2</c:v>
                </c:pt>
                <c:pt idx="1">
                  <c:v>0</c:v>
                </c:pt>
                <c:pt idx="2">
                  <c:v>6.5633000000000002E-3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7.8350600000000006E-2</c:v>
                </c:pt>
                <c:pt idx="1">
                  <c:v>3.2911299999999998E-2</c:v>
                </c:pt>
                <c:pt idx="2">
                  <c:v>1.60135E-2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c:v>
                </c:pt>
                <c:pt idx="1">
                  <c:v>0</c:v>
                </c:pt>
                <c:pt idx="2">
                  <c:v>8.0400000000000003E-5</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0.2294996</c:v>
                </c:pt>
                <c:pt idx="1">
                  <c:v>4.5057699999999999E-2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0.76252010000000003</c:v>
                </c:pt>
                <c:pt idx="1">
                  <c:v>0.94085419999999997</c:v>
                </c:pt>
                <c:pt idx="2">
                  <c:v>0.98927419999999999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0.52884620000000004</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0.52121209999999996</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0.50628930000000005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0.60311959999999998</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0.52716050000000003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0.56812339999999995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0.61038959999999998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0.67125979999999996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0.44645550000000001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0.4499205</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0.44013679999999999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0.49510999999999999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0.90391160000000004</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0.87126020000000004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0.88044909999999998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0.89102559999999997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0.9195101</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0.89700369999999996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0.88485259999999999</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0.9016999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0.64308339999999997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0.62666670000000002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0.66471570000000002</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0.68807339999999995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0.7559633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0.75919119999999995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0.78274270000000001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0.80030489999999999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8.9905091000000006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8.8841912000000001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8.9076304999999998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9.0351134000000002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3" formatCode="0">
                  <c:v>3</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50</c:v>
                </c:pt>
                <c:pt idx="1">
                  <c:v>55</c:v>
                </c:pt>
                <c:pt idx="2">
                  <c:v>57</c:v>
                </c:pt>
                <c:pt idx="3">
                  <c:v>56</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11</c:v>
                </c:pt>
                <c:pt idx="1">
                  <c:v>4</c:v>
                </c:pt>
                <c:pt idx="2">
                  <c:v>4</c:v>
                </c:pt>
                <c:pt idx="3">
                  <c:v>2</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57</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pt idx="0" formatCode="0">
                  <c:v>4</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7.6406E-3</c:v>
                </c:pt>
                <c:pt idx="1">
                  <c:v>9.5919999999999998E-3</c:v>
                </c:pt>
                <c:pt idx="2">
                  <c:v>1.9575100000000002E-2</c:v>
                </c:pt>
                <c:pt idx="3">
                  <c:v>1.06079E-2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5.3073299999999997E-2</c:v>
                </c:pt>
                <c:pt idx="1">
                  <c:v>6.8020899999999995E-2</c:v>
                </c:pt>
                <c:pt idx="2">
                  <c:v>4.1140000000000003E-2</c:v>
                </c:pt>
                <c:pt idx="3">
                  <c:v>9.4209299999999996E-2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7.2395999999999997E-3</c:v>
                </c:pt>
                <c:pt idx="1">
                  <c:v>2.6223000000000002E-3</c:v>
                </c:pt>
                <c:pt idx="2">
                  <c:v>0</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0.13061030000000001</c:v>
                </c:pt>
                <c:pt idx="3">
                  <c:v>0.37767149999999999</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0.83107640000000005</c:v>
                </c:pt>
                <c:pt idx="1">
                  <c:v>0.81897900000000001</c:v>
                </c:pt>
                <c:pt idx="2">
                  <c:v>0.85055740000000002</c:v>
                </c:pt>
                <c:pt idx="3">
                  <c:v>0.58889449999999999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0.66706659999999995</c:v>
                </c:pt>
                <c:pt idx="2">
                  <c:v>0.83120689999999997</c:v>
                </c:pt>
                <c:pt idx="3">
                  <c:v>0.56566430000000001</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7.7746999999999998E-3</c:v>
                </c:pt>
                <c:pt idx="1">
                  <c:v>0</c:v>
                </c:pt>
                <c:pt idx="2">
                  <c:v>1.5868299999999998E-2</c:v>
                </c:pt>
                <c:pt idx="3">
                  <c:v>0</c:v>
                </c:pt>
                <c:pt idx="4">
                  <c:v>5.3032000000000001E-3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6.1511900000000001E-2</c:v>
                </c:pt>
                <c:pt idx="1">
                  <c:v>8.3287600000000003E-2</c:v>
                </c:pt>
                <c:pt idx="2">
                  <c:v>6.4138799999999996E-2</c:v>
                </c:pt>
                <c:pt idx="3">
                  <c:v>8.7092100000000006E-2</c:v>
                </c:pt>
                <c:pt idx="4">
                  <c:v>9.7354300000000005E-2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3.5320999999999998E-3</c:v>
                </c:pt>
                <c:pt idx="1">
                  <c:v>0</c:v>
                </c:pt>
                <c:pt idx="2">
                  <c:v>0</c:v>
                </c:pt>
                <c:pt idx="3">
                  <c:v>0</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0.2496457</c:v>
                </c:pt>
                <c:pt idx="2">
                  <c:v>8.8786000000000004E-2</c:v>
                </c:pt>
                <c:pt idx="3">
                  <c:v>0.34724369999999999</c:v>
                </c:pt>
                <c:pt idx="4">
                  <c:v>0.39525700000000002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0.76401960000000002</c:v>
                </c:pt>
                <c:pt idx="1">
                  <c:v>0.73228970000000004</c:v>
                </c:pt>
                <c:pt idx="2">
                  <c:v>0.89936539999999998</c:v>
                </c:pt>
                <c:pt idx="3">
                  <c:v>0.61612820000000001</c:v>
                </c:pt>
                <c:pt idx="4">
                  <c:v>0.57908890000000002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South Yorkshire and Bassetlaw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67889788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1,271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1,441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964236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480341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233476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804276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370431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942149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035500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406182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401747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638692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991382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2796239"/>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565144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8839971"/>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860093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5490515"/>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04002275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57631408"/>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35410806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94608010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14758219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62534904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98145882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79313567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11431500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20674656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65793088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13464960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7592229"/>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45270129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72531092"/>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108863417"/>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59416502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05447627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585422077"/>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35388692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44602154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105819667"/>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23372929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63700582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41693679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83109682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171891631"/>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58390674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21872640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58352455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47930340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28464049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4249464530"/>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55716128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834086121"/>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93556381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411006849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23206615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025618306"/>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80957667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80726889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70395499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67301698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429137942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69021277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39597656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800662069"/>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597807" y="622300"/>
            <a:ext cx="3680816"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South Yorkshire and Bassetlaw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659783436"/>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475551804"/>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701777663"/>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009649425"/>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63332257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73471015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87530762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027232920"/>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7644262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13182948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00581674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88836892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24114828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14569458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31929587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71851236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41302428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852460849"/>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192131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6924513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41944142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11937116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83397116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02065165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46630934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84311343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76200658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87505707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46682242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053489873"/>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81484319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9755868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59604922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546711"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South Yorkshire and Bassetlaw Cancer Alliance</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282701542"/>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898151899"/>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4191132145"/>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1789630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710256697"/>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783640923"/>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808571320"/>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66929778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49648908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498044865"/>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03909708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71313395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75842786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57119914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45744677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67197281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987402894"/>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25146442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02622066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69370973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3222073358"/>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705480864"/>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1481294625"/>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2147989438"/>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2774788385"/>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3515064999"/>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094173975"/>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123041141"/>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1339834583"/>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3350572250"/>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2591884421"/>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3984193921"/>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3943581738"/>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1718576704"/>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752833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040635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6080868"/>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429068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622279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702909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9904204"/>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266203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119886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920909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5165942"/>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741121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527835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584654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792531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722316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532106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796990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352680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697504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1962763"/>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94585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439541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532879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641972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796449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163655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2017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636251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642834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1871615"/>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287031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1173906"/>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70275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8451267"/>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21989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4177956"/>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318195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375025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1483033"/>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4405119"/>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395656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426612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920740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138290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534151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1004244"/>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5181769"/>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652812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778601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8092159"/>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2071610"/>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990267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863024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29176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551415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886533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859157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13160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314931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003874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016266"/>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2854645271"/>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RP5</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Doncaster and Bassetlaw Teaching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RFF</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Barnsley Hospital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RFR</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Rotherham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RHQ</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Sheffield Teaching Hospitals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3531224"/>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3360613588"/>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QF7</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South Yorkshire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1,441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3,047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47</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710621277"/>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66953782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1,441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10866361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1,441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597807" y="622300"/>
            <a:ext cx="3680816" cy="276999"/>
          </a:xfrm>
          <a:prstGeom prst="rect">
            <a:avLst/>
          </a:prstGeom>
          <a:noFill/>
        </p:spPr>
        <p:txBody>
          <a:bodyPr wrap="none" rtlCol="0">
            <a:spAutoFit/>
          </a:bodyPr>
          <a:lstStyle/>
          <a:p>
            <a:pPr algn="r"/>
            <a:r>
              <a:rPr lang="en-GB" sz="1200" b="1">
                <a:solidFill>
                  <a:srgbClr val="336E9F"/>
                </a:solidFill>
                <a:latin typeface="Arial"/>
                <a:cs typeface="Arial"/>
              </a:rPr>
              <a:t>South Yorkshire and Bassetlaw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25476</Words>
  <Application>Microsoft Office PowerPoint</Application>
  <PresentationFormat>Custom</PresentationFormat>
  <Paragraphs>6443</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