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3.0898000000000002E-3</c:v>
                </c:pt>
                <c:pt idx="1">
                  <c:v>1.13686E-2</c:v>
                </c:pt>
                <c:pt idx="2">
                  <c:v>1.2008700000000001E-2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5.13582E-2</c:v>
                </c:pt>
                <c:pt idx="1">
                  <c:v>7.03796E-2</c:v>
                </c:pt>
                <c:pt idx="2">
                  <c:v>3.05542E-2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1.2874E-3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0.1185644</c:v>
                </c:pt>
                <c:pt idx="2">
                  <c:v>2.7567299999999999E-2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0.90025370000000005</c:v>
                </c:pt>
                <c:pt idx="1">
                  <c:v>0.79968740000000005</c:v>
                </c:pt>
                <c:pt idx="2">
                  <c:v>0.93528860000000003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0.83558849999999996</c:v>
                </c:pt>
                <c:pt idx="2">
                  <c:v>0.85220459999999998</c:v>
                </c:pt>
                <c:pt idx="3">
                  <c:v>0.72385929999999998</c:v>
                </c:pt>
                <c:pt idx="4">
                  <c:v>0.79366740000000002</c:v>
                </c:pt>
                <c:pt idx="5">
                  <c:v>0.82242249999999995</c:v>
                </c:pt>
                <c:pt idx="6">
                  <c:v>0.79141189999999995</c:v>
                </c:pt>
                <c:pt idx="7">
                  <c:v>0.8133899</c:v>
                </c:pt>
                <c:pt idx="8">
                  <c:v>0.69507330000000001</c:v>
                </c:pt>
                <c:pt idx="9">
                  <c:v>0.75828030000000002</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1.51881E-2</c:v>
                </c:pt>
                <c:pt idx="1">
                  <c:v>0</c:v>
                </c:pt>
                <c:pt idx="2">
                  <c:v>0</c:v>
                </c:pt>
                <c:pt idx="3">
                  <c:v>2.1643699999999998E-2</c:v>
                </c:pt>
                <c:pt idx="4">
                  <c:v>0</c:v>
                </c:pt>
                <c:pt idx="5">
                  <c:v>2.1650099999999999E-2</c:v>
                </c:pt>
                <c:pt idx="6">
                  <c:v>0</c:v>
                </c:pt>
                <c:pt idx="7">
                  <c:v>0</c:v>
                </c:pt>
                <c:pt idx="8">
                  <c:v>1.7384799999999999E-2</c:v>
                </c:pt>
                <c:pt idx="9">
                  <c:v>0</c:v>
                </c:pt>
                <c:pt idx="10">
                  <c:v>3.4367500000000002E-2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4.2165800000000003E-2</c:v>
                </c:pt>
                <c:pt idx="1">
                  <c:v>5.0013000000000002E-2</c:v>
                </c:pt>
                <c:pt idx="2">
                  <c:v>6.7434999999999995E-2</c:v>
                </c:pt>
                <c:pt idx="3">
                  <c:v>0.1057937</c:v>
                </c:pt>
                <c:pt idx="4">
                  <c:v>9.1399800000000003E-2</c:v>
                </c:pt>
                <c:pt idx="5">
                  <c:v>4.8139899999999999E-2</c:v>
                </c:pt>
                <c:pt idx="6">
                  <c:v>6.2077E-2</c:v>
                </c:pt>
                <c:pt idx="7">
                  <c:v>6.60414E-2</c:v>
                </c:pt>
                <c:pt idx="8">
                  <c:v>0.10712289999999999</c:v>
                </c:pt>
                <c:pt idx="9">
                  <c:v>9.8710900000000004E-2</c:v>
                </c:pt>
                <c:pt idx="10">
                  <c:v>0.1143204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4.5888999999999999E-3</c:v>
                </c:pt>
                <c:pt idx="2">
                  <c:v>7.1691999999999997E-3</c:v>
                </c:pt>
                <c:pt idx="3">
                  <c:v>2.1744599999999999E-2</c:v>
                </c:pt>
                <c:pt idx="4">
                  <c:v>0</c:v>
                </c:pt>
                <c:pt idx="5">
                  <c:v>0</c:v>
                </c:pt>
                <c:pt idx="6">
                  <c:v>0</c:v>
                </c:pt>
                <c:pt idx="7">
                  <c:v>1.30989E-2</c:v>
                </c:pt>
                <c:pt idx="8">
                  <c:v>2.39843E-2</c:v>
                </c:pt>
                <c:pt idx="9">
                  <c:v>0</c:v>
                </c:pt>
                <c:pt idx="10">
                  <c:v>5.5775E-3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7.7211399999999999E-2</c:v>
                </c:pt>
                <c:pt idx="1">
                  <c:v>0.10980959999999999</c:v>
                </c:pt>
                <c:pt idx="2">
                  <c:v>7.3191199999999998E-2</c:v>
                </c:pt>
                <c:pt idx="3">
                  <c:v>0.12695870000000001</c:v>
                </c:pt>
                <c:pt idx="4">
                  <c:v>0.1149328</c:v>
                </c:pt>
                <c:pt idx="5">
                  <c:v>0.10778740000000001</c:v>
                </c:pt>
                <c:pt idx="6">
                  <c:v>0.14651110000000001</c:v>
                </c:pt>
                <c:pt idx="7">
                  <c:v>0.1074698</c:v>
                </c:pt>
                <c:pt idx="8">
                  <c:v>0.15643470000000001</c:v>
                </c:pt>
                <c:pt idx="9">
                  <c:v>0.14300889999999999</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0.88535850000000005</c:v>
                </c:pt>
                <c:pt idx="1">
                  <c:v>0.84147209999999995</c:v>
                </c:pt>
                <c:pt idx="2">
                  <c:v>0.8762704</c:v>
                </c:pt>
                <c:pt idx="3">
                  <c:v>0.74835130000000005</c:v>
                </c:pt>
                <c:pt idx="4">
                  <c:v>0.84881260000000003</c:v>
                </c:pt>
                <c:pt idx="5">
                  <c:v>0.86361379999999999</c:v>
                </c:pt>
                <c:pt idx="6">
                  <c:v>0.79827429999999999</c:v>
                </c:pt>
                <c:pt idx="7">
                  <c:v>0.83909820000000002</c:v>
                </c:pt>
                <c:pt idx="8">
                  <c:v>0.73022339999999997</c:v>
                </c:pt>
                <c:pt idx="9">
                  <c:v>0.79200159999999997</c:v>
                </c:pt>
                <c:pt idx="10">
                  <c:v>0.73358159999999994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0.83970140000000004</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3.9035500000000001E-2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6.6750799999999999E-2</c:v>
                </c:pt>
                <c:pt idx="1">
                  <c:v>7.1272199999999994E-2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4.7222000000000002E-3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9.35478E-2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0.84748259999999997</c:v>
                </c:pt>
                <c:pt idx="1">
                  <c:v>0.75159739999999997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4.3263200000000002E-2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0.23833219999999999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3.4111299999999997E-2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8.8677405999999994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0.88268049999999998</c:v>
                </c:pt>
                <c:pt idx="1">
                  <c:v>0.85151339999999998</c:v>
                </c:pt>
                <c:pt idx="2">
                  <c:v>0.37174960000000001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3.9784E-3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4.2575099999999998E-2</c:v>
                </c:pt>
                <c:pt idx="1">
                  <c:v>4.1459999999999997E-2</c:v>
                </c:pt>
                <c:pt idx="2">
                  <c:v>0.17249439999999999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1.1575999999999999E-3</c:v>
                </c:pt>
                <c:pt idx="1">
                  <c:v>1.2101300000000001E-2</c:v>
                </c:pt>
                <c:pt idx="2">
                  <c:v>3.0459E-2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0.88985970000000003</c:v>
                </c:pt>
                <c:pt idx="1">
                  <c:v>0.87648599999999999</c:v>
                </c:pt>
                <c:pt idx="2">
                  <c:v>0.55197510000000005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0.27143729999999999</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4.9513999999999999E-3</c:v>
                </c:pt>
                <c:pt idx="2">
                  <c:v>1.2572E-3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0.12768280000000001</c:v>
                </c:pt>
                <c:pt idx="1">
                  <c:v>7.5910599999999995E-2</c:v>
                </c:pt>
                <c:pt idx="2">
                  <c:v>8.8791099999999998E-2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2.2637E-3</c:v>
                </c:pt>
                <c:pt idx="2">
                  <c:v>2.4521999999999999E-3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0.60087990000000002</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0.3112183</c:v>
                </c:pt>
                <c:pt idx="1">
                  <c:v>0.81527579999999999</c:v>
                </c:pt>
                <c:pt idx="2">
                  <c:v>0.61581490000000005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3.8164200000000002E-2</c:v>
                </c:pt>
                <c:pt idx="1">
                  <c:v>1.7093400000000002E-2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9.9415900000000001E-2</c:v>
                </c:pt>
                <c:pt idx="1">
                  <c:v>5.0127699999999997E-2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1.18269E-2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0.47360190000000002</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0.388818</c:v>
                </c:pt>
                <c:pt idx="1">
                  <c:v>0.19240090000000001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0.59157219999999999</c:v>
                </c:pt>
                <c:pt idx="1">
                  <c:v>0.46026810000000001</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7.7458399999999997E-2</c:v>
                </c:pt>
                <c:pt idx="1">
                  <c:v>0.1471499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1.8612500000000001E-2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0.39258199999999999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0.60196720000000004</c:v>
                </c:pt>
                <c:pt idx="1">
                  <c:v>0.50329579999999996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0.82787750000000004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0.80192810000000003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0.78253569999999995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0.76317990000000002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0.80576309999999995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0.79030840000000002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0.78631759999999995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0.7870914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0.90857140000000003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0.91044780000000003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0.90966009999999997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0.90821680000000005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4.9470100000000003E-2</c:v>
                </c:pt>
                <c:pt idx="1">
                  <c:v>1.4668999999999999E-3</c:v>
                </c:pt>
                <c:pt idx="2">
                  <c:v>5.8326000000000003E-3</c:v>
                </c:pt>
                <c:pt idx="3">
                  <c:v>1.7845000000000001E-3</c:v>
                </c:pt>
                <c:pt idx="4">
                  <c:v>1.34888E-2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6.2674099999999996E-2</c:v>
                </c:pt>
                <c:pt idx="1">
                  <c:v>5.9321100000000002E-2</c:v>
                </c:pt>
                <c:pt idx="2">
                  <c:v>5.10334E-2</c:v>
                </c:pt>
                <c:pt idx="3">
                  <c:v>4.3086800000000001E-2</c:v>
                </c:pt>
                <c:pt idx="4">
                  <c:v>7.3415999999999995E-2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9.0258999999999999E-3</c:v>
                </c:pt>
                <c:pt idx="1">
                  <c:v>0</c:v>
                </c:pt>
                <c:pt idx="2">
                  <c:v>9.2744000000000004E-3</c:v>
                </c:pt>
                <c:pt idx="3">
                  <c:v>0</c:v>
                </c:pt>
                <c:pt idx="4">
                  <c:v>6.154E-4</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0.2203195</c:v>
                </c:pt>
                <c:pt idx="2">
                  <c:v>0.19349340000000001</c:v>
                </c:pt>
                <c:pt idx="3">
                  <c:v>0.1196851</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0.78178610000000004</c:v>
                </c:pt>
                <c:pt idx="1">
                  <c:v>0.71889239999999999</c:v>
                </c:pt>
                <c:pt idx="2">
                  <c:v>0.74911110000000003</c:v>
                </c:pt>
                <c:pt idx="3">
                  <c:v>0.83544359999999995</c:v>
                </c:pt>
                <c:pt idx="4">
                  <c:v>0.79808380000000001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0.58779760000000003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0.58700980000000003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0.61433450000000001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0.63584470000000004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0.72168909999999997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0.76069730000000002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0.75825830000000005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0.77643499999999999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0.74867260000000002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0.7519884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0.74022350000000003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0.74875800000000003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0.70870339999999998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0.71877279999999999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0.7150957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0.71843970000000001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0.71209210000000001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0.7563898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0.76461539999999995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0.78166279999999999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0.9382199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0.94055940000000005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0.92701339999999999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0.92880790000000002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0.7566138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0.74258290000000005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0.74266549999999998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0.75827809999999995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0.94829370000000002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0.93668689999999999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0.94187030000000005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0.93502110000000005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0.78617020000000004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0.75133209999999995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0.77709790000000001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0.79188709999999995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0.93154490000000001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0.91346879999999997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0.89784169999999996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0.90423980000000004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3.1757999999999999E-3</c:v>
                </c:pt>
                <c:pt idx="1">
                  <c:v>1.8047299999999999E-2</c:v>
                </c:pt>
                <c:pt idx="2">
                  <c:v>9.1918E-3</c:v>
                </c:pt>
                <c:pt idx="3">
                  <c:v>4.3229999999999996E-3</c:v>
                </c:pt>
                <c:pt idx="4">
                  <c:v>4.0282E-3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3.6933300000000002E-2</c:v>
                </c:pt>
                <c:pt idx="1">
                  <c:v>5.1980699999999998E-2</c:v>
                </c:pt>
                <c:pt idx="2">
                  <c:v>5.4712999999999998E-2</c:v>
                </c:pt>
                <c:pt idx="3">
                  <c:v>6.3243400000000005E-2</c:v>
                </c:pt>
                <c:pt idx="4">
                  <c:v>2.9769799999999999E-2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1.8776000000000001E-3</c:v>
                </c:pt>
                <c:pt idx="2">
                  <c:v>1.33776E-2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5.5714E-2</c:v>
                </c:pt>
                <c:pt idx="1">
                  <c:v>0.1379368</c:v>
                </c:pt>
                <c:pt idx="2">
                  <c:v>0.18424289999999999</c:v>
                </c:pt>
                <c:pt idx="3">
                  <c:v>0.17825579999999999</c:v>
                </c:pt>
                <c:pt idx="4">
                  <c:v>3.9316499999999997E-2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0.91064900000000004</c:v>
                </c:pt>
                <c:pt idx="1">
                  <c:v>0.79657460000000002</c:v>
                </c:pt>
                <c:pt idx="2">
                  <c:v>0.76790959999999997</c:v>
                </c:pt>
                <c:pt idx="3">
                  <c:v>0.76704919999999999</c:v>
                </c:pt>
                <c:pt idx="4">
                  <c:v>0.93267940000000005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0.82040820000000003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0.82402710000000001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0.80517380000000005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0.85971220000000004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0.84989119999999996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0.84810129999999995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0.83937459999999997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0.69246030000000003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0.68016189999999999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0.66897609999999996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0.69056899999999999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0.50911300000000004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0.53948969999999996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0.72406179999999998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0.77522120000000005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0.81228670000000003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0.83531409999999995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0.74661860000000002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0.7649667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0.75852269999999999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0.75466279999999997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0.80112570000000005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0.79754599999999998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0.8045892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0.78911560000000003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0.69951529999999995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0.68346249999999997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0.69296120000000005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0.69901720000000001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0.72117960000000003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0.71941390000000005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0.71610169999999995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0.72967190000000004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0.85947709999999999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0.87964600000000004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0.89090910000000001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0.8980785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0.75468199999999996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2.1040400000000001E-2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6.2491400000000003E-2</c:v>
                </c:pt>
                <c:pt idx="1">
                  <c:v>8.8269200000000006E-2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5.6100000000000002E-5</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0.1828265</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0.78195720000000002</c:v>
                </c:pt>
                <c:pt idx="1">
                  <c:v>0.63520399999999999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0.98085109999999998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0.98049649999999999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0.97328879999999995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0.97106110000000001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0.93223140000000004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0.91386270000000003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0.92516129999999996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0.92336680000000004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0.62939959999999995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0.62969920000000001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0.6143573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0.63299660000000002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0.74180330000000005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0.69343069999999996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0.7149837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0.70962479999999994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0.69591840000000005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0.68990830000000003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0.66883119999999996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0.70212770000000002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0.58987339999999999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0.66294640000000005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0.68244579999999999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0.69540230000000003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0.78514059999999997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0.74331550000000002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0.75516689999999997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0.74560000000000004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0.87248320000000001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0.8732394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0.87686059999999999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0.88381200000000004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0.73326670000000005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0.73080100000000003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0.72019080000000002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0.74303900000000001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0.88517749999999995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0.87407409999999996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0.8677686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0.85099340000000001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0.74392729999999996</c:v>
                </c:pt>
                <c:pt idx="1">
                  <c:v>0.66941289999999998</c:v>
                </c:pt>
                <c:pt idx="2">
                  <c:v>0.68052820000000003</c:v>
                </c:pt>
                <c:pt idx="3">
                  <c:v>0.69357930000000001</c:v>
                </c:pt>
                <c:pt idx="4">
                  <c:v>0.60737719999999995</c:v>
                </c:pt>
                <c:pt idx="5">
                  <c:v>0.80658529999999995</c:v>
                </c:pt>
                <c:pt idx="6">
                  <c:v>0.84967000000000004</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0</c:v>
                </c:pt>
                <c:pt idx="4">
                  <c:v>8.4668999999999994E-3</c:v>
                </c:pt>
                <c:pt idx="5">
                  <c:v>1.3615999999999999E-3</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7.4687500000000004E-2</c:v>
                </c:pt>
                <c:pt idx="1">
                  <c:v>7.8048199999999998E-2</c:v>
                </c:pt>
                <c:pt idx="2">
                  <c:v>7.3023099999999994E-2</c:v>
                </c:pt>
                <c:pt idx="3">
                  <c:v>9.1016100000000003E-2</c:v>
                </c:pt>
                <c:pt idx="4">
                  <c:v>8.5805699999999999E-2</c:v>
                </c:pt>
                <c:pt idx="5">
                  <c:v>7.0247299999999999E-2</c:v>
                </c:pt>
                <c:pt idx="6">
                  <c:v>5.93594E-2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8.9044999999999992E-3</c:v>
                </c:pt>
                <c:pt idx="1">
                  <c:v>5.5590000000000001E-4</c:v>
                </c:pt>
                <c:pt idx="2">
                  <c:v>0</c:v>
                </c:pt>
                <c:pt idx="3">
                  <c:v>1.21143E-2</c:v>
                </c:pt>
                <c:pt idx="4">
                  <c:v>1.05953E-2</c:v>
                </c:pt>
                <c:pt idx="5">
                  <c:v>1.6496E-3</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0.24644869999999999</c:v>
                </c:pt>
                <c:pt idx="3">
                  <c:v>0.2032902</c:v>
                </c:pt>
                <c:pt idx="4">
                  <c:v>0.28775479999999998</c:v>
                </c:pt>
                <c:pt idx="5">
                  <c:v>0.1201561</c:v>
                </c:pt>
                <c:pt idx="6">
                  <c:v>9.0970499999999996E-2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0.74795100000000003</c:v>
                </c:pt>
                <c:pt idx="1">
                  <c:v>0.68668560000000001</c:v>
                </c:pt>
                <c:pt idx="2">
                  <c:v>0.70230479999999995</c:v>
                </c:pt>
                <c:pt idx="3">
                  <c:v>0.70076590000000005</c:v>
                </c:pt>
                <c:pt idx="4">
                  <c:v>0.63346230000000003</c:v>
                </c:pt>
                <c:pt idx="5">
                  <c:v>0.83881430000000001</c:v>
                </c:pt>
                <c:pt idx="6">
                  <c:v>0.85534920000000003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0.86290319999999998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0.83093530000000004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0.86168520000000004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0.85440000000000005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0.85141509999999998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0.80745339999999999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0.82899630000000002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0.83451960000000003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0.80273969999999994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0.86166010000000004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0.78767120000000002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0.8786408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0.80349340000000002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0.84274190000000004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0.76543209999999995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0.77830189999999999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0.73568279999999997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0.75502009999999997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0.8487654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0.88679249999999998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0.88778049999999997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0.87581699999999996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0.82975209999999999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0.85028250000000005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0.8561453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0.84396199999999999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0.71454709999999999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0.71281300000000003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0.68436580000000002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0.72418769999999999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0.75892859999999995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0.78775510000000004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0.72888889999999995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4.6049999999999997E-3</c:v>
                </c:pt>
                <c:pt idx="1">
                  <c:v>4.7022000000000001E-3</c:v>
                </c:pt>
                <c:pt idx="2">
                  <c:v>1.12298E-2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4.7401100000000002E-2</c:v>
                </c:pt>
                <c:pt idx="1">
                  <c:v>7.0670300000000005E-2</c:v>
                </c:pt>
                <c:pt idx="2">
                  <c:v>8.0125600000000005E-2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5.2268000000000002E-3</c:v>
                </c:pt>
                <c:pt idx="1">
                  <c:v>4.9944000000000004E-3</c:v>
                </c:pt>
                <c:pt idx="2">
                  <c:v>2.0220100000000001E-2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0.89472110000000005</c:v>
                </c:pt>
                <c:pt idx="1">
                  <c:v>0.73502429999999996</c:v>
                </c:pt>
                <c:pt idx="2">
                  <c:v>0.6973897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0.85750000000000004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0.8384279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0.79160839999999999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0.79837619999999998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0.50692839999999995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0.49813429999999997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0.49279279999999998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0.52802099999999996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0.55478090000000002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0.55752210000000002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0.55808480000000005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0.5795981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0.84576490000000004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0.84131739999999999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0.82376240000000001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0.85368129999999998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0.69637610000000005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0.66853479999999998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0.65063090000000001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0.6735951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0.74647889999999995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0.73212940000000004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0.72362559999999998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0.28368789999999999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0.3275362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0.30919219999999997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0.30310880000000001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0.1638577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0.18083460000000001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0.21439279999999999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0.20744679999999999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0.3846154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0.38408779999999998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0.39130429999999999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0.38938050000000002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0.92170700000000005</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1.51226E-2</c:v>
                </c:pt>
                <c:pt idx="1">
                  <c:v>0</c:v>
                </c:pt>
                <c:pt idx="2">
                  <c:v>6.2906000000000004E-3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7.8408900000000004E-2</c:v>
                </c:pt>
                <c:pt idx="1">
                  <c:v>3.3559199999999997E-2</c:v>
                </c:pt>
                <c:pt idx="2">
                  <c:v>1.6558900000000001E-2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0.22947049999999999</c:v>
                </c:pt>
                <c:pt idx="1">
                  <c:v>4.4733700000000001E-2</c:v>
                </c:pt>
                <c:pt idx="2">
                  <c:v>2.7261999999999998E-3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0.68773830000000002</c:v>
                </c:pt>
                <c:pt idx="1">
                  <c:v>0.9264867</c:v>
                </c:pt>
                <c:pt idx="2">
                  <c:v>0.97442419999999996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0.4780702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0.46308719999999998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0.47333330000000001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0.4901316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0.57758620000000005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0.57805430000000002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0.57252749999999997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0.59879640000000001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0.50576370000000004</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0.53498869999999998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0.54111109999999996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0.55787039999999999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0.85907860000000003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0.82733279999999998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0.82478629999999997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0.88163559999999996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0.91054610000000002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0.88307690000000005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0.87851179999999995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0.89171020000000001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0.58536589999999999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0.57061609999999996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0.57589699999999999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0.59890109999999996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0.77300610000000003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0.7600671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0.72672669999999995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0.80809600000000004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8.8182656999999995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8.7644377000000002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8.6724891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8.8208517000000004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4</c:v>
                </c:pt>
                <c:pt idx="1">
                  <c:v>14</c:v>
                </c:pt>
                <c:pt idx="2">
                  <c:v>31</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57</c:v>
                </c:pt>
                <c:pt idx="1">
                  <c:v>46</c:v>
                </c:pt>
                <c:pt idx="2">
                  <c:v>30</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1">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19</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41</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7.4476000000000004E-3</c:v>
                </c:pt>
                <c:pt idx="1">
                  <c:v>9.5197000000000007E-3</c:v>
                </c:pt>
                <c:pt idx="2">
                  <c:v>1.8879799999999999E-2</c:v>
                </c:pt>
                <c:pt idx="3">
                  <c:v>1.1246900000000001E-2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5.3459300000000001E-2</c:v>
                </c:pt>
                <c:pt idx="1">
                  <c:v>6.8165600000000007E-2</c:v>
                </c:pt>
                <c:pt idx="2">
                  <c:v>4.2530600000000002E-2</c:v>
                </c:pt>
                <c:pt idx="3">
                  <c:v>9.2931200000000005E-2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7.0466000000000001E-3</c:v>
                </c:pt>
                <c:pt idx="1">
                  <c:v>2.5498999999999999E-3</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0.129915</c:v>
                </c:pt>
                <c:pt idx="3">
                  <c:v>0.37831049999999999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0.79550770000000004</c:v>
                </c:pt>
                <c:pt idx="1">
                  <c:v>0.76047010000000004</c:v>
                </c:pt>
                <c:pt idx="2">
                  <c:v>0.84474360000000004</c:v>
                </c:pt>
                <c:pt idx="3">
                  <c:v>0.53832429999999998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0.66711209999999999</c:v>
                </c:pt>
                <c:pt idx="2">
                  <c:v>0.83120689999999997</c:v>
                </c:pt>
                <c:pt idx="3">
                  <c:v>0.56577239999999995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7.7682000000000003E-3</c:v>
                </c:pt>
                <c:pt idx="1">
                  <c:v>0</c:v>
                </c:pt>
                <c:pt idx="2">
                  <c:v>1.5733500000000001E-2</c:v>
                </c:pt>
                <c:pt idx="3">
                  <c:v>0</c:v>
                </c:pt>
                <c:pt idx="4">
                  <c:v>5.4323000000000001E-3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6.1524700000000002E-2</c:v>
                </c:pt>
                <c:pt idx="1">
                  <c:v>8.3196699999999998E-2</c:v>
                </c:pt>
                <c:pt idx="2">
                  <c:v>6.4408300000000002E-2</c:v>
                </c:pt>
                <c:pt idx="3">
                  <c:v>8.68757E-2</c:v>
                </c:pt>
                <c:pt idx="4">
                  <c:v>9.7096199999999994E-2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3.5257000000000001E-3</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0.2496912</c:v>
                </c:pt>
                <c:pt idx="2">
                  <c:v>8.8651300000000002E-2</c:v>
                </c:pt>
                <c:pt idx="3">
                  <c:v>0.34735179999999999</c:v>
                </c:pt>
                <c:pt idx="4">
                  <c:v>0.39538610000000002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0.72287120000000005</c:v>
                </c:pt>
                <c:pt idx="1">
                  <c:v>0.67020389999999996</c:v>
                </c:pt>
                <c:pt idx="2">
                  <c:v>0.85914800000000002</c:v>
                </c:pt>
                <c:pt idx="3">
                  <c:v>0.5695055</c:v>
                </c:pt>
                <c:pt idx="4">
                  <c:v>0.52589430000000004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South East London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2179525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909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1,431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285027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55886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58593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424429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266827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499406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430554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959852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381042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14532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17882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481801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03112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610076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471869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28090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9866434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85427356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68782849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2766422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59938721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51507023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04694075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89169028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881799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7880813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7131810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90844416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2500439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6307802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10887067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8785353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2388503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1247969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57801374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5763193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3785202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77232561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8749078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3511265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8944149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3556971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7469539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2644020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47029951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75139335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4395653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81781667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65916859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62668994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44513998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46184199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1682317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3828946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24788077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6397653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4290327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7419700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23974649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9336291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38124471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12911994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82665" y="622300"/>
            <a:ext cx="279595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South East London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31017787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761788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6374151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25066776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9916938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64110767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47046027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5969741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92384815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10432800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3017628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1820827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99070631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4792491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388844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8196145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99998278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10512542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6469594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0010558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33322593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91123233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8943216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28921367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90839795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13665081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900490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2418681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7388425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1548242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63519257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03091120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87653635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23064691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4298139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45300276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99809881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76866072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7297677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17954303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51430363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70746269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3116808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51689741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4872748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5922707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35184442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69156294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9604598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52022619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6314217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2061044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1460184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7368956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72234353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974565227"/>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273985590"/>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4167327170"/>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409306952"/>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851817668"/>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224630136"/>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696000634"/>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057778562"/>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58374585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534282773"/>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96763160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046713210"/>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989181139"/>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413397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259713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598515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57112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360100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925210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025194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472865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29857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40809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4394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644383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592520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335049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063015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844500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375667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184991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94446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949272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526395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84408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677488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149631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872481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533390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553974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419209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73098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61812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040872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005171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516766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823528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858595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004952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997115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961543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115463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130169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052198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12647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38031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033284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230676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34853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480948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064251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6164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680217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522884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343912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637233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23713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324468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22198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00560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928495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399284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76585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45885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031911"/>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202361134"/>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RJZ</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King's College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Guy's and St Thomas'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RJ2</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Lewisham and Greenwich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883284"/>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43992278"/>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QKK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South East London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1,431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3,311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49143605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1846310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1,431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1478997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1,431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82665" y="622300"/>
            <a:ext cx="2795958" cy="276999"/>
          </a:xfrm>
          <a:prstGeom prst="rect">
            <a:avLst/>
          </a:prstGeom>
          <a:noFill/>
        </p:spPr>
        <p:txBody>
          <a:bodyPr wrap="none" rtlCol="0">
            <a:spAutoFit/>
          </a:bodyPr>
          <a:lstStyle/>
          <a:p>
            <a:pPr algn="r"/>
            <a:r>
              <a:rPr lang="en-GB" sz="1200" b="1">
                <a:solidFill>
                  <a:srgbClr val="336E9F"/>
                </a:solidFill>
                <a:latin typeface="Arial"/>
                <a:cs typeface="Arial"/>
              </a:rPr>
              <a:t>South East London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25874</Words>
  <Application>Microsoft Office PowerPoint</Application>
  <PresentationFormat>Custom</PresentationFormat>
  <Paragraphs>6511</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