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5.7022000000000002E-3</c:v>
                </c:pt>
                <c:pt idx="1">
                  <c:v>1.51287E-2</c:v>
                </c:pt>
                <c:pt idx="2">
                  <c:v>1.4738100000000001E-2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4.6133399999999998E-2</c:v>
                </c:pt>
                <c:pt idx="1">
                  <c:v>6.2859300000000007E-2</c:v>
                </c:pt>
                <c:pt idx="2">
                  <c:v>2.50954E-2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3.8996999999999999E-3</c:v>
                </c:pt>
                <c:pt idx="1">
                  <c:v>1.0092E-3</c:v>
                </c:pt>
                <c:pt idx="2">
                  <c:v>8.5439999999999995E-4</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0.90128299999999995</c:v>
                </c:pt>
                <c:pt idx="1">
                  <c:v>0.84911420000000004</c:v>
                </c:pt>
                <c:pt idx="2">
                  <c:v>0.96652539999999998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0.80839709999999998</c:v>
                </c:pt>
                <c:pt idx="5">
                  <c:v>0.82242249999999995</c:v>
                </c:pt>
                <c:pt idx="6">
                  <c:v>0.79811410000000005</c:v>
                </c:pt>
                <c:pt idx="7">
                  <c:v>0.82373229999999997</c:v>
                </c:pt>
                <c:pt idx="8">
                  <c:v>0.69507330000000001</c:v>
                </c:pt>
                <c:pt idx="9">
                  <c:v>0.77395159999999996</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2.2604699999999998E-2</c:v>
                </c:pt>
                <c:pt idx="1">
                  <c:v>1.3378000000000001E-3</c:v>
                </c:pt>
                <c:pt idx="2">
                  <c:v>1.9911E-3</c:v>
                </c:pt>
                <c:pt idx="3">
                  <c:v>3.7999900000000003E-2</c:v>
                </c:pt>
                <c:pt idx="4">
                  <c:v>0</c:v>
                </c:pt>
                <c:pt idx="5">
                  <c:v>3.0107399999999999E-2</c:v>
                </c:pt>
                <c:pt idx="6">
                  <c:v>0</c:v>
                </c:pt>
                <c:pt idx="7">
                  <c:v>0</c:v>
                </c:pt>
                <c:pt idx="8">
                  <c:v>3.7042800000000001E-2</c:v>
                </c:pt>
                <c:pt idx="9">
                  <c:v>0</c:v>
                </c:pt>
                <c:pt idx="10">
                  <c:v>3.6710699999999999E-2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2.7332599999999999E-2</c:v>
                </c:pt>
                <c:pt idx="1">
                  <c:v>3.5570200000000003E-2</c:v>
                </c:pt>
                <c:pt idx="2">
                  <c:v>5.2429000000000003E-2</c:v>
                </c:pt>
                <c:pt idx="3">
                  <c:v>7.3081199999999999E-2</c:v>
                </c:pt>
                <c:pt idx="4">
                  <c:v>6.19404E-2</c:v>
                </c:pt>
                <c:pt idx="5">
                  <c:v>3.12254E-2</c:v>
                </c:pt>
                <c:pt idx="6">
                  <c:v>4.8672600000000003E-2</c:v>
                </c:pt>
                <c:pt idx="7">
                  <c:v>4.5356500000000001E-2</c:v>
                </c:pt>
                <c:pt idx="8">
                  <c:v>6.7807000000000006E-2</c:v>
                </c:pt>
                <c:pt idx="9">
                  <c:v>6.7368200000000003E-2</c:v>
                </c:pt>
                <c:pt idx="10">
                  <c:v>0.109634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3.0404999999999998E-3</c:v>
                </c:pt>
                <c:pt idx="1">
                  <c:v>1.1810299999999999E-2</c:v>
                </c:pt>
                <c:pt idx="2">
                  <c:v>1.46722E-2</c:v>
                </c:pt>
                <c:pt idx="3">
                  <c:v>3.8100799999999997E-2</c:v>
                </c:pt>
                <c:pt idx="4">
                  <c:v>8.3814000000000007E-3</c:v>
                </c:pt>
                <c:pt idx="5">
                  <c:v>4.3163000000000003E-3</c:v>
                </c:pt>
                <c:pt idx="6">
                  <c:v>0</c:v>
                </c:pt>
                <c:pt idx="7">
                  <c:v>2.3441300000000002E-2</c:v>
                </c:pt>
                <c:pt idx="8">
                  <c:v>4.3642300000000002E-2</c:v>
                </c:pt>
                <c:pt idx="9">
                  <c:v>1.3746100000000001E-2</c:v>
                </c:pt>
                <c:pt idx="10">
                  <c:v>7.9205999999999999E-3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0.1532133</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0.9070511</c:v>
                </c:pt>
                <c:pt idx="1">
                  <c:v>0.86881260000000005</c:v>
                </c:pt>
                <c:pt idx="2">
                  <c:v>0.88245200000000001</c:v>
                </c:pt>
                <c:pt idx="3">
                  <c:v>0.80097280000000004</c:v>
                </c:pt>
                <c:pt idx="4">
                  <c:v>0.83295090000000005</c:v>
                </c:pt>
                <c:pt idx="5">
                  <c:v>0.86311939999999998</c:v>
                </c:pt>
                <c:pt idx="6">
                  <c:v>0.82821409999999995</c:v>
                </c:pt>
                <c:pt idx="7">
                  <c:v>0.86414139999999995</c:v>
                </c:pt>
                <c:pt idx="8">
                  <c:v>0.78350120000000001</c:v>
                </c:pt>
                <c:pt idx="9">
                  <c:v>0.79368810000000001</c:v>
                </c:pt>
                <c:pt idx="10">
                  <c:v>0.85151509999999997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0.84632589999999996</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4.3207599999999999E-2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5.3501699999999999E-2</c:v>
                </c:pt>
                <c:pt idx="1">
                  <c:v>6.2927999999999998E-2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5.6470000000000001E-3</c:v>
                </c:pt>
                <c:pt idx="1">
                  <c:v>8.8944000000000002E-3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0.88956990000000002</c:v>
                </c:pt>
                <c:pt idx="1">
                  <c:v>0.81621279999999996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5.7804599999999998E-2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0.2092494</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4.86527E-2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8.9878193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0.88643280000000002</c:v>
                </c:pt>
                <c:pt idx="1">
                  <c:v>0.85151339999999998</c:v>
                </c:pt>
                <c:pt idx="2">
                  <c:v>0.37544640000000001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8.7209999999999996E-3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3.5070400000000002E-2</c:v>
                </c:pt>
                <c:pt idx="1">
                  <c:v>3.1974900000000001E-2</c:v>
                </c:pt>
                <c:pt idx="2">
                  <c:v>0.16510069999999999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4.9100000000000003E-3</c:v>
                </c:pt>
                <c:pt idx="1">
                  <c:v>1.6843899999999998E-2</c:v>
                </c:pt>
                <c:pt idx="2">
                  <c:v>3.41558E-2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0.91458360000000005</c:v>
                </c:pt>
                <c:pt idx="1">
                  <c:v>0.87868749999999995</c:v>
                </c:pt>
                <c:pt idx="2">
                  <c:v>0.448295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7.4492999999999998E-3</c:v>
                </c:pt>
                <c:pt idx="1">
                  <c:v>1.2798E-2</c:v>
                </c:pt>
                <c:pt idx="2">
                  <c:v>6.9322999999999997E-3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0.1103069</c:v>
                </c:pt>
                <c:pt idx="1">
                  <c:v>6.0217399999999997E-2</c:v>
                </c:pt>
                <c:pt idx="2">
                  <c:v>7.7440999999999996E-2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7.8469000000000004E-3</c:v>
                </c:pt>
                <c:pt idx="1">
                  <c:v>1.0110299999999999E-2</c:v>
                </c:pt>
                <c:pt idx="2">
                  <c:v>8.1273000000000005E-3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0.36766090000000001</c:v>
                </c:pt>
                <c:pt idx="1">
                  <c:v>0.8223182</c:v>
                </c:pt>
                <c:pt idx="2">
                  <c:v>0.69555579999999995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4.6210599999999998E-2</c:v>
                </c:pt>
                <c:pt idx="1">
                  <c:v>2.4299399999999999E-2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8.3323099999999997E-2</c:v>
                </c:pt>
                <c:pt idx="1">
                  <c:v>3.5715700000000003E-2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5.3452999999999999E-3</c:v>
                </c:pt>
                <c:pt idx="1">
                  <c:v>1.9032899999999998E-2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0.50399269999999996</c:v>
                </c:pt>
                <c:pt idx="1">
                  <c:v>0.2236108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0.46580579999999999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1.7158E-3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6.3013200000000005E-2</c:v>
                </c:pt>
                <c:pt idx="1">
                  <c:v>0.13607449999999999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2.58351E-2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0.39811970000000002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0.64828330000000001</c:v>
                </c:pt>
                <c:pt idx="1">
                  <c:v>0.56084149999999999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0.81832119999999997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0.78284180000000003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0.7926993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0.78024260000000001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0.8514813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0.84444439999999998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0.86805089999999996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0.84813649999999996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0.93659130000000002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0.93863540000000001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0.93354429999999999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0.93975900000000001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5.3796499999999997E-2</c:v>
                </c:pt>
                <c:pt idx="1">
                  <c:v>7.0125999999999999E-3</c:v>
                </c:pt>
                <c:pt idx="2">
                  <c:v>1.21257E-2</c:v>
                </c:pt>
                <c:pt idx="3">
                  <c:v>6.8884000000000003E-3</c:v>
                </c:pt>
                <c:pt idx="4">
                  <c:v>1.6841999999999999E-2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5.4021199999999998E-2</c:v>
                </c:pt>
                <c:pt idx="1">
                  <c:v>4.8229800000000003E-2</c:v>
                </c:pt>
                <c:pt idx="2">
                  <c:v>3.8447299999999997E-2</c:v>
                </c:pt>
                <c:pt idx="3">
                  <c:v>3.2879100000000001E-2</c:v>
                </c:pt>
                <c:pt idx="4">
                  <c:v>6.67098E-2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1.3352299999999999E-2</c:v>
                </c:pt>
                <c:pt idx="1">
                  <c:v>0</c:v>
                </c:pt>
                <c:pt idx="2">
                  <c:v>1.55675E-2</c:v>
                </c:pt>
                <c:pt idx="3">
                  <c:v>3.3057E-3</c:v>
                </c:pt>
                <c:pt idx="4">
                  <c:v>3.9684999999999998E-3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0.22586519999999999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0.82858039999999999</c:v>
                </c:pt>
                <c:pt idx="1">
                  <c:v>0.76064520000000002</c:v>
                </c:pt>
                <c:pt idx="2">
                  <c:v>0.79910210000000004</c:v>
                </c:pt>
                <c:pt idx="3">
                  <c:v>0.85906000000000005</c:v>
                </c:pt>
                <c:pt idx="4">
                  <c:v>0.87972570000000005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0.70310980000000001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0.69487540000000003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0.71858259999999996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0.72766140000000001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0.77127659999999998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0.7784276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0.79015840000000004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0.79320279999999999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0.78439150000000002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0.76780490000000001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0.79112490000000002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0.79970629999999998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0.76642339999999998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0.73996740000000005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0.76386909999999997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0.75974030000000004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0.6898377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0.75584229999999997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0.81812629999999997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0.82596250000000004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0.95484119999999995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0.95127519999999999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0.9533644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0.95623480000000005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0.81971609999999995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0.79045799999999999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0.79940020000000001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0.81522490000000003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0.96795620000000004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0.95927960000000001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0.96212900000000001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0.96635309999999996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0.86864580000000002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0.84507620000000006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0.85041350000000004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0.84811570000000003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0.91957560000000005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0.90945810000000005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0.90695630000000005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0.89855960000000001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7.2645000000000001E-3</c:v>
                </c:pt>
                <c:pt idx="1">
                  <c:v>2.36613E-2</c:v>
                </c:pt>
                <c:pt idx="2">
                  <c:v>1.6053499999999998E-2</c:v>
                </c:pt>
                <c:pt idx="3">
                  <c:v>9.6194000000000002E-3</c:v>
                </c:pt>
                <c:pt idx="4">
                  <c:v>7.6463E-3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2.8755699999999999E-2</c:v>
                </c:pt>
                <c:pt idx="1">
                  <c:v>4.07526E-2</c:v>
                </c:pt>
                <c:pt idx="2">
                  <c:v>4.0989699999999997E-2</c:v>
                </c:pt>
                <c:pt idx="3">
                  <c:v>5.2650500000000003E-2</c:v>
                </c:pt>
                <c:pt idx="4">
                  <c:v>2.25337E-2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8.2430000000000003E-4</c:v>
                </c:pt>
                <c:pt idx="1">
                  <c:v>7.4916000000000002E-3</c:v>
                </c:pt>
                <c:pt idx="2">
                  <c:v>2.0239199999999999E-2</c:v>
                </c:pt>
                <c:pt idx="3">
                  <c:v>4.1203000000000004E-3</c:v>
                </c:pt>
                <c:pt idx="4">
                  <c:v>1.704E-3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0.93978969999999995</c:v>
                </c:pt>
                <c:pt idx="1">
                  <c:v>0.84376779999999996</c:v>
                </c:pt>
                <c:pt idx="2">
                  <c:v>0.78203420000000001</c:v>
                </c:pt>
                <c:pt idx="3">
                  <c:v>0.81303829999999999</c:v>
                </c:pt>
                <c:pt idx="4">
                  <c:v>0.95532550000000005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0.86536329999999995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0.85984020000000005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0.86641100000000004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0.88037319999999997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0.85895299999999997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0.84207100000000001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0.87241279999999999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0.85886859999999998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0.74115039999999999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0.70204979999999995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0.73605359999999997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0.75141619999999998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0.60221610000000003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0.59930919999999999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0.7690129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0.80853520000000001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0.86088980000000004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0.8659654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0.82095050000000003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0.80913539999999995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0.81546419999999997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0.82412359999999996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0.84345049999999999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0.82163839999999999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0.83495439999999999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0.84721349999999995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0.76567660000000004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0.74434250000000002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0.75386310000000001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0.77809629999999996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0.77447379999999999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0.75081430000000005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0.78743549999999995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0.78671429999999998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0.93056099999999997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0.92725219999999997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0.9246299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0.95003380000000004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9.2029999999999998E-4</c:v>
                </c:pt>
                <c:pt idx="1">
                  <c:v>2.8505800000000001E-2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3.8589999999999999E-2</c:v>
                </c:pt>
                <c:pt idx="1">
                  <c:v>7.3338299999999995E-2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4.8660000000000001E-4</c:v>
                </c:pt>
                <c:pt idx="1">
                  <c:v>7.5215999999999998E-3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0.78532769999999996</c:v>
                </c:pt>
                <c:pt idx="1">
                  <c:v>0.71760520000000005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0.98534200000000005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0.97984890000000002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0.98794329999999997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0.99559790000000004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0.94951459999999999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0.93721679999999996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0.93446200000000001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0.93544669999999996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0.67468070000000002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0.63055779999999995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0.67316339999999997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0.66099189999999997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0.75935439999999998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0.7098814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0.76080689999999995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0.73453239999999997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0.73381819999999998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0.71821040000000003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0.72178290000000001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0.73096090000000002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0.64759310000000003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0.65922329999999996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0.74784110000000004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0.70254240000000001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0.81110309999999997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0.78173369999999998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0.78969650000000002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0.78081230000000001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0.90248030000000001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0.89653240000000001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0.89951380000000003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0.90619859999999997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0.79191210000000001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0.78931410000000002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0.8071895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0.8179033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0.88676469999999996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0.882494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0.89730520000000003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0.88768899999999995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4.9662999999999999E-3</c:v>
                </c:pt>
                <c:pt idx="1">
                  <c:v>9.9091000000000005E-3</c:v>
                </c:pt>
                <c:pt idx="2">
                  <c:v>8.6091999999999991E-3</c:v>
                </c:pt>
                <c:pt idx="3">
                  <c:v>9.655E-4</c:v>
                </c:pt>
                <c:pt idx="4">
                  <c:v>1.9337699999999999E-2</c:v>
                </c:pt>
                <c:pt idx="5">
                  <c:v>9.1611000000000001E-3</c:v>
                </c:pt>
                <c:pt idx="6">
                  <c:v>5.0432000000000003E-3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5.6707300000000002E-2</c:v>
                </c:pt>
                <c:pt idx="1">
                  <c:v>5.1971499999999997E-2</c:v>
                </c:pt>
                <c:pt idx="2">
                  <c:v>4.9485599999999998E-2</c:v>
                </c:pt>
                <c:pt idx="3">
                  <c:v>7.4712100000000004E-2</c:v>
                </c:pt>
                <c:pt idx="4">
                  <c:v>6.4064099999999999E-2</c:v>
                </c:pt>
                <c:pt idx="5">
                  <c:v>5.4648299999999997E-2</c:v>
                </c:pt>
                <c:pt idx="6">
                  <c:v>4.5458499999999999E-2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1.78946E-2</c:v>
                </c:pt>
                <c:pt idx="1">
                  <c:v>1.35943E-2</c:v>
                </c:pt>
                <c:pt idx="2">
                  <c:v>1.09905E-2</c:v>
                </c:pt>
                <c:pt idx="3">
                  <c:v>2.02664E-2</c:v>
                </c:pt>
                <c:pt idx="4">
                  <c:v>2.1466099999999998E-2</c:v>
                </c:pt>
                <c:pt idx="5">
                  <c:v>9.4491999999999996E-3</c:v>
                </c:pt>
                <c:pt idx="6">
                  <c:v>5.3147999999999997E-3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0.77844749999999996</c:v>
                </c:pt>
                <c:pt idx="1">
                  <c:v>0.70590010000000003</c:v>
                </c:pt>
                <c:pt idx="2">
                  <c:v>0.7313923</c:v>
                </c:pt>
                <c:pt idx="3">
                  <c:v>0.73666909999999997</c:v>
                </c:pt>
                <c:pt idx="4">
                  <c:v>0.65743620000000003</c:v>
                </c:pt>
                <c:pt idx="5">
                  <c:v>0.87250479999999997</c:v>
                </c:pt>
                <c:pt idx="6">
                  <c:v>0.88369160000000002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0.89754690000000004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0.87616819999999995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0.90070919999999999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0.88418079999999999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0.88721799999999995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0.86755559999999998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0.86786300000000005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0.87274220000000002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0.87710710000000003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0.8619734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0.85014409999999996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0.81723239999999997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0.84519569999999999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0.83148149999999998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0.77874560000000004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0.79584779999999999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0.78759690000000004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0.7986799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0.89225940000000004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0.89068829999999999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0.88367549999999995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0.87959180000000003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0.84292820000000002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0.84301079999999995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0.85003110000000004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0.86547700000000005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0.85665530000000001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0.83982679999999998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0.85693220000000003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0.85391890000000004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0.82495339999999995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0.79087450000000004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0.77129340000000002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0.78297159999999999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7.6695000000000001E-3</c:v>
                </c:pt>
                <c:pt idx="1">
                  <c:v>8.8863999999999992E-3</c:v>
                </c:pt>
                <c:pt idx="2">
                  <c:v>1.8169600000000001E-2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4.1272200000000002E-2</c:v>
                </c:pt>
                <c:pt idx="1">
                  <c:v>6.23019E-2</c:v>
                </c:pt>
                <c:pt idx="2">
                  <c:v>6.6245899999999996E-2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8.2912000000000003E-3</c:v>
                </c:pt>
                <c:pt idx="1">
                  <c:v>9.1786000000000003E-3</c:v>
                </c:pt>
                <c:pt idx="2">
                  <c:v>2.716E-2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0.94967069999999998</c:v>
                </c:pt>
                <c:pt idx="1">
                  <c:v>0.78752469999999997</c:v>
                </c:pt>
                <c:pt idx="2">
                  <c:v>0.77977940000000001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0.8623402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0.86302780000000001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0.82592359999999998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0.82503459999999995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0.56619589999999997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0.54491529999999999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0.56491360000000002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0.58877429999999997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0.61337870000000005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0.60161410000000004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0.61729970000000001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0.64159730000000004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0.87180659999999999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0.88490150000000001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0.89804689999999998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0.90200000000000002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0.71730269999999996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0.69615249999999995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0.72316020000000003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0.72655219999999998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0.75915489999999997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0.74458579999999996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0.76508030000000005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0.75876100000000002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0.3538462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0.35464230000000002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0.36984349999999999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0.36929459999999997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0.18178649999999999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0.2321674</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0.2195704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0.2195578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0.51825679999999996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0.5058956</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0.5062141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0.50695829999999997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1.9683300000000001E-2</c:v>
                </c:pt>
                <c:pt idx="1">
                  <c:v>5.643E-4</c:v>
                </c:pt>
                <c:pt idx="2">
                  <c:v>8.9128999999999996E-3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6.9287600000000005E-2</c:v>
                </c:pt>
                <c:pt idx="1">
                  <c:v>2.28714E-2</c:v>
                </c:pt>
                <c:pt idx="2">
                  <c:v>1.1314299999999999E-2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9.9829999999999993E-4</c:v>
                </c:pt>
                <c:pt idx="1">
                  <c:v>4.8089999999999998E-4</c:v>
                </c:pt>
                <c:pt idx="2">
                  <c:v>2.4299999999999999E-3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0.75269160000000002</c:v>
                </c:pt>
                <c:pt idx="1">
                  <c:v>0.93655160000000004</c:v>
                </c:pt>
                <c:pt idx="2">
                  <c:v>0.99549609999999999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0.56478099999999998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0.53846150000000004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0.54875099999999999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0.56141799999999997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0.58431569999999999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0.60555559999999997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0.64420129999999998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0.64397910000000003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0.41935480000000003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0.3962678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0.42226399999999997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0.43812879999999998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0.89023569999999996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0.8700099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0.86846639999999997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0.87574850000000004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0.91939990000000005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0.90463119999999997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0.91047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0.9138252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0.65553240000000002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0.64074070000000005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0.67299430000000005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0.69543909999999998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0.80294529999999997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0.80946119999999999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0.82067250000000003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0.82406840000000003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9.0010323000000003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8.8842780000000001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8.9973700000000001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8.9895768999999994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3" formatCode="0">
                  <c:v>1</c:v>
                </c:pt>
                <c:pt idx="4" formatCode="0">
                  <c:v>2</c:v>
                </c:pt>
                <c:pt idx="5" formatCode="0">
                  <c:v>2</c:v>
                </c:pt>
                <c:pt idx="6" formatCode="0">
                  <c:v>18</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41</c:v>
                </c:pt>
                <c:pt idx="1">
                  <c:v>43</c:v>
                </c:pt>
                <c:pt idx="2">
                  <c:v>45</c:v>
                </c:pt>
                <c:pt idx="3">
                  <c:v>56</c:v>
                </c:pt>
                <c:pt idx="4">
                  <c:v>55</c:v>
                </c:pt>
                <c:pt idx="5">
                  <c:v>56</c:v>
                </c:pt>
                <c:pt idx="6">
                  <c:v>43</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20</c:v>
                </c:pt>
                <c:pt idx="1">
                  <c:v>18</c:v>
                </c:pt>
                <c:pt idx="2">
                  <c:v>16</c:v>
                </c:pt>
                <c:pt idx="3">
                  <c:v>4</c:v>
                </c:pt>
                <c:pt idx="4">
                  <c:v>4</c:v>
                </c:pt>
                <c:pt idx="5">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2" formatCode="0">
                  <c:v>1</c:v>
                </c:pt>
                <c:pt idx="3" formatCode="0">
                  <c:v>2</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55</c:v>
                </c:pt>
                <c:pt idx="1">
                  <c:v>57</c:v>
                </c:pt>
                <c:pt idx="2">
                  <c:v>55</c:v>
                </c:pt>
                <c:pt idx="3">
                  <c:v>54</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6</c:v>
                </c:pt>
                <c:pt idx="1">
                  <c:v>4</c:v>
                </c:pt>
                <c:pt idx="2">
                  <c:v>5</c:v>
                </c:pt>
                <c:pt idx="3">
                  <c:v>5</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1.24029E-2</c:v>
                </c:pt>
                <c:pt idx="1">
                  <c:v>1.3481099999999999E-2</c:v>
                </c:pt>
                <c:pt idx="2">
                  <c:v>2.5966900000000001E-2</c:v>
                </c:pt>
                <c:pt idx="3">
                  <c:v>1.8229200000000001E-2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4.3548799999999999E-2</c:v>
                </c:pt>
                <c:pt idx="1">
                  <c:v>6.0242700000000003E-2</c:v>
                </c:pt>
                <c:pt idx="2">
                  <c:v>2.8356200000000002E-2</c:v>
                </c:pt>
                <c:pt idx="3">
                  <c:v>7.8966599999999998E-2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1.2001899999999999E-2</c:v>
                </c:pt>
                <c:pt idx="1">
                  <c:v>6.5113000000000002E-3</c:v>
                </c:pt>
                <c:pt idx="2">
                  <c:v>4.3121000000000001E-3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0.38529279999999999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0.84738009999999997</c:v>
                </c:pt>
                <c:pt idx="1">
                  <c:v>0.82349810000000001</c:v>
                </c:pt>
                <c:pt idx="2">
                  <c:v>0.86471520000000002</c:v>
                </c:pt>
                <c:pt idx="3">
                  <c:v>0.60184070000000001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1.3292699999999999E-2</c:v>
                </c:pt>
                <c:pt idx="1">
                  <c:v>2.2526E-3</c:v>
                </c:pt>
                <c:pt idx="2">
                  <c:v>1.9302300000000001E-2</c:v>
                </c:pt>
                <c:pt idx="3">
                  <c:v>1.1765E-3</c:v>
                </c:pt>
                <c:pt idx="4">
                  <c:v>1.05221E-2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5.0475800000000001E-2</c:v>
                </c:pt>
                <c:pt idx="1">
                  <c:v>7.4345999999999995E-2</c:v>
                </c:pt>
                <c:pt idx="2">
                  <c:v>5.7270700000000001E-2</c:v>
                </c:pt>
                <c:pt idx="3">
                  <c:v>7.7056600000000003E-2</c:v>
                </c:pt>
                <c:pt idx="4">
                  <c:v>8.6916599999999997E-2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9.0501000000000002E-3</c:v>
                </c:pt>
                <c:pt idx="1">
                  <c:v>0</c:v>
                </c:pt>
                <c:pt idx="2">
                  <c:v>0</c:v>
                </c:pt>
                <c:pt idx="3">
                  <c:v>0</c:v>
                </c:pt>
                <c:pt idx="4">
                  <c:v>2.8972999999999998E-3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0.25411660000000003</c:v>
                </c:pt>
                <c:pt idx="2">
                  <c:v>9.2220099999999999E-2</c:v>
                </c:pt>
                <c:pt idx="3">
                  <c:v>0.3522614</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0.75969149999999996</c:v>
                </c:pt>
                <c:pt idx="1">
                  <c:v>0.7292864</c:v>
                </c:pt>
                <c:pt idx="2">
                  <c:v>0.90139259999999999</c:v>
                </c:pt>
                <c:pt idx="3">
                  <c:v>0.64274430000000005</c:v>
                </c:pt>
                <c:pt idx="4">
                  <c:v>0.59010130000000005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Somerset, Wiltshire, Avon and Gloucestershire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2625797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3,428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375081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54638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984756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098320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051839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164790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24533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031246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343944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501066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220028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208263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00436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770400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619361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009002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3280151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0098636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24928652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86279842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30363756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5098429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04018957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87041319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4667992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78765935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07198137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87171325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53216725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04814348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8681633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6943279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7115536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3339674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65713666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53895836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538925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3248860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4231521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1336778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51614516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96664741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97389408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3746755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5322114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5926876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32195808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19677057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06499996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8407204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71697629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03173323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5503468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08552098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02815613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87297801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8143191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6742284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1670645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72161349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15681921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03221193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459675" y="622300"/>
            <a:ext cx="481894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Somerset, Wiltshire, Avon and Gloucestershire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53391560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3155024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9097131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88557907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50105210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1845760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99550384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6483256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2096117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15240865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3648017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9014215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6787278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56170090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70731622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78174754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7747173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97640408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03104478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03364596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4944005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84403303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82230301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7648776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8629539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03801715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04411787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15166185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13867701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9336283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98329557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0451193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99225664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50690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Somerset, Wiltshire, Avon and Gloucestershire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59912924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76823632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72432988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5181937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72499026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4524987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37497138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63567152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9711060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38481489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92524825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10658356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11465454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05888243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53865011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05803705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6496128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98562125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7586895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29785253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28785189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814031849"/>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316531163"/>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29999869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949396885"/>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7061312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424315171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606805916"/>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70401580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04511409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560396394"/>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51509734"/>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67279872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667673472"/>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776543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727705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925824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438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24389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678790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69431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42666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954819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422811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067567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934451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316171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458210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324767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71965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571136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3126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17199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46233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329950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872347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555934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65418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312030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848409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763087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08618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1252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19306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037860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405864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75734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749107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36510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90253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9951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250025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958461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422313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71699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41422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761442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806588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502742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080137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867404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47790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52345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160406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532556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33275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971521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44922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455578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81629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195562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94325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6554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291948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444137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0789865"/>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274279521"/>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RNZ</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Salisbury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United Hospitals Bath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Bristol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Gloucestershire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Bristol and Weston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RH5</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Somerset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RN3</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Great Western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0985781"/>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2215445894"/>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QUY</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Bristol, North Somerset and South Gloucestershire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QR1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Gloucestershire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QSL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Somerset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929312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QOX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Bath and North East Somerset, Swindon and Wiltshire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828412356"/>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3,428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6,166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45405430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17986218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3,428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70003419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3,428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459675" y="622300"/>
            <a:ext cx="4818948" cy="276999"/>
          </a:xfrm>
          <a:prstGeom prst="rect">
            <a:avLst/>
          </a:prstGeom>
          <a:noFill/>
        </p:spPr>
        <p:txBody>
          <a:bodyPr wrap="none" rtlCol="0">
            <a:spAutoFit/>
          </a:bodyPr>
          <a:lstStyle/>
          <a:p>
            <a:pPr algn="r"/>
            <a:r>
              <a:rPr lang="en-GB" sz="1200" b="1">
                <a:solidFill>
                  <a:srgbClr val="336E9F"/>
                </a:solidFill>
                <a:latin typeface="Arial"/>
                <a:cs typeface="Arial"/>
              </a:rPr>
              <a:t>Somerset, Wiltshire, Avon and Gloucestershire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26037</Words>
  <Application>Microsoft Office PowerPoint</Application>
  <PresentationFormat>Custom</PresentationFormat>
  <Paragraphs>6483</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