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50"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5.8747000000000001E-3</c:v>
                </c:pt>
                <c:pt idx="1">
                  <c:v>1.5512700000000001E-2</c:v>
                </c:pt>
                <c:pt idx="2">
                  <c:v>1.5029799999999999E-2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4.57884E-2</c:v>
                </c:pt>
                <c:pt idx="1">
                  <c:v>6.2091399999999998E-2</c:v>
                </c:pt>
                <c:pt idx="2">
                  <c:v>2.45119E-2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4.0723000000000001E-3</c:v>
                </c:pt>
                <c:pt idx="1">
                  <c:v>1.3932E-3</c:v>
                </c:pt>
                <c:pt idx="2">
                  <c:v>1.1460999999999999E-3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0.1213153</c:v>
                </c:pt>
                <c:pt idx="2">
                  <c:v>2.9442300000000001E-2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0.93772120000000003</c:v>
                </c:pt>
                <c:pt idx="1">
                  <c:v>0.87868469999999999</c:v>
                </c:pt>
                <c:pt idx="2">
                  <c:v>0.97055769999999997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0.84147209999999995</c:v>
                </c:pt>
                <c:pt idx="2">
                  <c:v>0.85771640000000005</c:v>
                </c:pt>
                <c:pt idx="3">
                  <c:v>0.72385929999999998</c:v>
                </c:pt>
                <c:pt idx="4">
                  <c:v>0.81230089999999999</c:v>
                </c:pt>
                <c:pt idx="5">
                  <c:v>0.82242249999999995</c:v>
                </c:pt>
                <c:pt idx="6">
                  <c:v>0.79827429999999999</c:v>
                </c:pt>
                <c:pt idx="7">
                  <c:v>0.82623639999999998</c:v>
                </c:pt>
                <c:pt idx="8">
                  <c:v>0.69507330000000001</c:v>
                </c:pt>
                <c:pt idx="9">
                  <c:v>0.77752790000000005</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2.29439E-2</c:v>
                </c:pt>
                <c:pt idx="1">
                  <c:v>1.6643000000000001E-3</c:v>
                </c:pt>
                <c:pt idx="2">
                  <c:v>3.5955000000000002E-3</c:v>
                </c:pt>
                <c:pt idx="3">
                  <c:v>3.9741100000000001E-2</c:v>
                </c:pt>
                <c:pt idx="4">
                  <c:v>0</c:v>
                </c:pt>
                <c:pt idx="5">
                  <c:v>3.0454599999999998E-2</c:v>
                </c:pt>
                <c:pt idx="6">
                  <c:v>1.6469999999999999E-4</c:v>
                </c:pt>
                <c:pt idx="7">
                  <c:v>0</c:v>
                </c:pt>
                <c:pt idx="8">
                  <c:v>3.9126000000000001E-2</c:v>
                </c:pt>
                <c:pt idx="9">
                  <c:v>1.0946E-3</c:v>
                </c:pt>
                <c:pt idx="10">
                  <c:v>3.6871399999999999E-2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2.66541E-2</c:v>
                </c:pt>
                <c:pt idx="1">
                  <c:v>3.4917299999999998E-2</c:v>
                </c:pt>
                <c:pt idx="2">
                  <c:v>4.9220199999999999E-2</c:v>
                </c:pt>
                <c:pt idx="3">
                  <c:v>6.9598900000000005E-2</c:v>
                </c:pt>
                <c:pt idx="4">
                  <c:v>5.4132899999999998E-2</c:v>
                </c:pt>
                <c:pt idx="5">
                  <c:v>3.05309E-2</c:v>
                </c:pt>
                <c:pt idx="6">
                  <c:v>4.8023000000000003E-2</c:v>
                </c:pt>
                <c:pt idx="7">
                  <c:v>4.0348500000000002E-2</c:v>
                </c:pt>
                <c:pt idx="8">
                  <c:v>6.3640500000000003E-2</c:v>
                </c:pt>
                <c:pt idx="9">
                  <c:v>5.8026300000000003E-2</c:v>
                </c:pt>
                <c:pt idx="10">
                  <c:v>0.1093126</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3.3798000000000001E-3</c:v>
                </c:pt>
                <c:pt idx="1">
                  <c:v>1.21367E-2</c:v>
                </c:pt>
                <c:pt idx="2">
                  <c:v>1.6276599999999999E-2</c:v>
                </c:pt>
                <c:pt idx="3">
                  <c:v>3.9842000000000002E-2</c:v>
                </c:pt>
                <c:pt idx="4">
                  <c:v>1.22851E-2</c:v>
                </c:pt>
                <c:pt idx="5">
                  <c:v>4.6636000000000004E-3</c:v>
                </c:pt>
                <c:pt idx="6">
                  <c:v>0</c:v>
                </c:pt>
                <c:pt idx="7">
                  <c:v>2.59454E-2</c:v>
                </c:pt>
                <c:pt idx="8">
                  <c:v>4.5725500000000002E-2</c:v>
                </c:pt>
                <c:pt idx="9">
                  <c:v>1.8417099999999999E-2</c:v>
                </c:pt>
                <c:pt idx="10">
                  <c:v>8.0812999999999996E-3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8.1587499999999993E-2</c:v>
                </c:pt>
                <c:pt idx="1">
                  <c:v>0.10980959999999999</c:v>
                </c:pt>
                <c:pt idx="2">
                  <c:v>7.3191199999999998E-2</c:v>
                </c:pt>
                <c:pt idx="3">
                  <c:v>0.12695870000000001</c:v>
                </c:pt>
                <c:pt idx="4">
                  <c:v>0.1212811</c:v>
                </c:pt>
                <c:pt idx="5">
                  <c:v>0.1119284</c:v>
                </c:pt>
                <c:pt idx="6">
                  <c:v>0.15353810000000001</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0.90776760000000001</c:v>
                </c:pt>
                <c:pt idx="1">
                  <c:v>0.8636315</c:v>
                </c:pt>
                <c:pt idx="2">
                  <c:v>0.87239069999999996</c:v>
                </c:pt>
                <c:pt idx="3">
                  <c:v>0.78574120000000003</c:v>
                </c:pt>
                <c:pt idx="4">
                  <c:v>0.8742993</c:v>
                </c:pt>
                <c:pt idx="5">
                  <c:v>0.87773049999999997</c:v>
                </c:pt>
                <c:pt idx="6">
                  <c:v>0.83023599999999997</c:v>
                </c:pt>
                <c:pt idx="7">
                  <c:v>0.83436600000000005</c:v>
                </c:pt>
                <c:pt idx="8">
                  <c:v>0.75237430000000005</c:v>
                </c:pt>
                <c:pt idx="9">
                  <c:v>0.82942340000000003</c:v>
                </c:pt>
                <c:pt idx="10">
                  <c:v>0.79414720000000005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0.84614789999999995</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4.3590900000000002E-2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5.3857799999999997E-2</c:v>
                </c:pt>
                <c:pt idx="1">
                  <c:v>6.2161300000000003E-2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5.4689999999999999E-3</c:v>
                </c:pt>
                <c:pt idx="1">
                  <c:v>9.2776999999999998E-3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0.87685179999999996</c:v>
                </c:pt>
                <c:pt idx="1">
                  <c:v>0.83172460000000004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5.8669399999999997E-2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0.2075197</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4.9517499999999999E-2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9.0965808999999993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0.88644999999999996</c:v>
                </c:pt>
                <c:pt idx="1">
                  <c:v>0.85151339999999998</c:v>
                </c:pt>
                <c:pt idx="2">
                  <c:v>0.37575530000000001</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2.4399999999999999E-4</c:v>
                </c:pt>
                <c:pt idx="1">
                  <c:v>9.0678000000000009E-3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3.4548099999999998E-2</c:v>
                </c:pt>
                <c:pt idx="1">
                  <c:v>3.1281299999999998E-2</c:v>
                </c:pt>
                <c:pt idx="2">
                  <c:v>0.16448289999999999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5.1710999999999997E-3</c:v>
                </c:pt>
                <c:pt idx="1">
                  <c:v>1.71907E-2</c:v>
                </c:pt>
                <c:pt idx="2">
                  <c:v>3.4464700000000001E-2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0.92641320000000005</c:v>
                </c:pt>
                <c:pt idx="1">
                  <c:v>0.90536989999999995</c:v>
                </c:pt>
                <c:pt idx="2">
                  <c:v>0.44635130000000001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7.3140999999999996E-3</c:v>
                </c:pt>
                <c:pt idx="1">
                  <c:v>1.3063E-2</c:v>
                </c:pt>
                <c:pt idx="2">
                  <c:v>7.3279E-3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0.1105772</c:v>
                </c:pt>
                <c:pt idx="1">
                  <c:v>5.96876E-2</c:v>
                </c:pt>
                <c:pt idx="2">
                  <c:v>7.6649800000000004E-2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7.7118000000000004E-3</c:v>
                </c:pt>
                <c:pt idx="1">
                  <c:v>1.0375199999999999E-2</c:v>
                </c:pt>
                <c:pt idx="2">
                  <c:v>8.5228999999999999E-3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0.38915810000000001</c:v>
                </c:pt>
                <c:pt idx="1">
                  <c:v>0.84600169999999997</c:v>
                </c:pt>
                <c:pt idx="2">
                  <c:v>0.68558280000000005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4.6723500000000001E-2</c:v>
                </c:pt>
                <c:pt idx="1">
                  <c:v>2.4804699999999999E-2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8.2297300000000004E-2</c:v>
                </c:pt>
                <c:pt idx="1">
                  <c:v>3.4705100000000003E-2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5.8583000000000003E-3</c:v>
                </c:pt>
                <c:pt idx="1">
                  <c:v>1.9538199999999999E-2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0.52338110000000004</c:v>
                </c:pt>
                <c:pt idx="1">
                  <c:v>0.2381569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0.59707900000000003</c:v>
                </c:pt>
                <c:pt idx="1">
                  <c:v>0.46616089999999999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2.1204000000000001E-3</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6.2203799999999997E-2</c:v>
                </c:pt>
                <c:pt idx="1">
                  <c:v>0.13536429999999999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2.6239800000000001E-2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0.39847480000000002</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0.67646280000000003</c:v>
                </c:pt>
                <c:pt idx="1">
                  <c:v>0.57907470000000005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0.83101270000000005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0.7968037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0.79793080000000005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0.81549119999999997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0.86986730000000001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0.85346789999999995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0.86005169999999997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0.85388989999999998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0.94606219999999996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0.93641620000000003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0.93607620000000002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0.93605799999999995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5.41028E-2</c:v>
                </c:pt>
                <c:pt idx="1">
                  <c:v>7.3804999999999999E-3</c:v>
                </c:pt>
                <c:pt idx="2">
                  <c:v>1.2545000000000001E-2</c:v>
                </c:pt>
                <c:pt idx="3">
                  <c:v>7.2246999999999997E-3</c:v>
                </c:pt>
                <c:pt idx="4">
                  <c:v>1.7069899999999999E-2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5.3408700000000003E-2</c:v>
                </c:pt>
                <c:pt idx="1">
                  <c:v>4.7493899999999999E-2</c:v>
                </c:pt>
                <c:pt idx="2">
                  <c:v>3.7608700000000002E-2</c:v>
                </c:pt>
                <c:pt idx="3">
                  <c:v>3.2206600000000002E-2</c:v>
                </c:pt>
                <c:pt idx="4">
                  <c:v>6.6253900000000004E-2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1.36586E-2</c:v>
                </c:pt>
                <c:pt idx="1">
                  <c:v>0</c:v>
                </c:pt>
                <c:pt idx="2">
                  <c:v>1.5986799999999999E-2</c:v>
                </c:pt>
                <c:pt idx="3">
                  <c:v>3.6419999999999998E-3</c:v>
                </c:pt>
                <c:pt idx="4">
                  <c:v>4.1964999999999997E-3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0.22623309999999999</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0.82416449999999997</c:v>
                </c:pt>
                <c:pt idx="1">
                  <c:v>0.76981299999999997</c:v>
                </c:pt>
                <c:pt idx="2">
                  <c:v>0.78837109999999999</c:v>
                </c:pt>
                <c:pt idx="3">
                  <c:v>0.864645</c:v>
                </c:pt>
                <c:pt idx="4">
                  <c:v>0.88560410000000001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0.69124249999999998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0.69654640000000001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0.69531849999999995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0.70164059999999995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0.78304370000000001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0.78141499999999997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0.7888889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0.79775879999999999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0.79744429999999999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0.77915290000000004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0.78083670000000005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0.78984330000000003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0.76337339999999998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0.7475193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0.75932940000000004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0.77179209999999998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0.66793559999999996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0.71853820000000002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0.79697499999999999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0.82127410000000001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0.95245590000000002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0.94538359999999999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0.95213619999999999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0.94909429999999995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0.82202589999999998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0.80674449999999998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0.81022839999999996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0.81501259999999998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0.96736089999999997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0.9600128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0.96787659999999998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0.97125709999999998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0.88051950000000001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0.87211249999999996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0.87859529999999997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0.87990690000000005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0.93694200000000005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0.92485879999999998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0.92173910000000003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0.93699239999999995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7.5940000000000001E-3</c:v>
                </c:pt>
                <c:pt idx="1">
                  <c:v>2.40836E-2</c:v>
                </c:pt>
                <c:pt idx="2">
                  <c:v>1.6579199999999999E-2</c:v>
                </c:pt>
                <c:pt idx="3">
                  <c:v>1.0008899999999999E-2</c:v>
                </c:pt>
                <c:pt idx="4">
                  <c:v>7.9568E-3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2.8096800000000002E-2</c:v>
                </c:pt>
                <c:pt idx="1">
                  <c:v>3.9907999999999999E-2</c:v>
                </c:pt>
                <c:pt idx="2">
                  <c:v>3.9938300000000003E-2</c:v>
                </c:pt>
                <c:pt idx="3">
                  <c:v>5.1871500000000001E-2</c:v>
                </c:pt>
                <c:pt idx="4">
                  <c:v>2.19128E-2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1.1536999999999999E-3</c:v>
                </c:pt>
                <c:pt idx="1">
                  <c:v>7.9138999999999998E-3</c:v>
                </c:pt>
                <c:pt idx="2">
                  <c:v>2.0764899999999999E-2</c:v>
                </c:pt>
                <c:pt idx="3">
                  <c:v>4.5097000000000002E-3</c:v>
                </c:pt>
                <c:pt idx="4">
                  <c:v>2.0144999999999998E-3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5.8978599999999999E-2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0.93524739999999995</c:v>
                </c:pt>
                <c:pt idx="1">
                  <c:v>0.85136179999999995</c:v>
                </c:pt>
                <c:pt idx="2">
                  <c:v>0.81575710000000001</c:v>
                </c:pt>
                <c:pt idx="3">
                  <c:v>0.81115720000000002</c:v>
                </c:pt>
                <c:pt idx="4">
                  <c:v>0.94688190000000005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0.8702801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0.85916360000000003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0.86997849999999999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0.88411499999999998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0.8415435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0.83540800000000004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0.85306899999999997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0.8655098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0.75436479999999995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0.72358719999999999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0.74772309999999997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0.76740699999999995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0.59093329999999999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0.59437090000000004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0.74617739999999999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0.81178450000000002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0.84193850000000003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0.86966080000000001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0.8285401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0.81732629999999995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0.81823170000000001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0.84252179999999999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0.83236829999999995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0.83864309999999997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0.83583379999999996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0.85182000000000002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0.71419900000000003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0.69357690000000005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0.72350230000000004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0.74685710000000005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0.79786069999999998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0.77734700000000001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0.80049400000000004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0.81892330000000002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0.93077180000000004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0.92956830000000001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0.94295620000000002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0.95105989999999996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0.76571239999999996</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1.6444000000000001E-3</c:v>
                </c:pt>
                <c:pt idx="1">
                  <c:v>2.9039599999999999E-2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3.7142000000000001E-2</c:v>
                </c:pt>
                <c:pt idx="1">
                  <c:v>7.2270799999999996E-2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1.2106E-3</c:v>
                </c:pt>
                <c:pt idx="1">
                  <c:v>8.0552999999999996E-3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0.19429070000000001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0.7916223</c:v>
                </c:pt>
                <c:pt idx="1">
                  <c:v>0.70292960000000004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0.98860590000000004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0.98632010000000003</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0.99030379999999996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0.9950156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0.9434555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0.94651540000000001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0.9464745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0.94904140000000003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0.70863310000000002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0.6609756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0.67918860000000003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0.79828940000000004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0.7578125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0.74900710000000004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0.76627219999999996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0.74627920000000003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0.71848409999999996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0.72454620000000003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0.7490829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0.66581849999999998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0.70047389999999998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0.70421160000000005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0.70910700000000004</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0.83600839999999998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0.80988590000000005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0.7630962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0.80924859999999998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0.9136126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0.9072559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0.90672070000000005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0.90818989999999999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0.83143650000000002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0.82060109999999997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0.82785120000000001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0.83574440000000005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0.90214289999999997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0.88097099999999995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0.85874799999999996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0.87453599999999998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0.70076590000000005</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4.7096999999999998E-3</c:v>
                </c:pt>
                <c:pt idx="1">
                  <c:v>9.3545E-3</c:v>
                </c:pt>
                <c:pt idx="2">
                  <c:v>8.2661999999999996E-3</c:v>
                </c:pt>
                <c:pt idx="3">
                  <c:v>7.6550000000000001E-4</c:v>
                </c:pt>
                <c:pt idx="4">
                  <c:v>1.91881E-2</c:v>
                </c:pt>
                <c:pt idx="5">
                  <c:v>8.9493000000000003E-3</c:v>
                </c:pt>
                <c:pt idx="6">
                  <c:v>4.8926000000000004E-3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5.7220399999999998E-2</c:v>
                </c:pt>
                <c:pt idx="1">
                  <c:v>5.3080700000000001E-2</c:v>
                </c:pt>
                <c:pt idx="2">
                  <c:v>5.01717E-2</c:v>
                </c:pt>
                <c:pt idx="3">
                  <c:v>7.5111999999999998E-2</c:v>
                </c:pt>
                <c:pt idx="4">
                  <c:v>6.4363299999999998E-2</c:v>
                </c:pt>
                <c:pt idx="5">
                  <c:v>5.50719E-2</c:v>
                </c:pt>
                <c:pt idx="6">
                  <c:v>4.57597E-2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1.76381E-2</c:v>
                </c:pt>
                <c:pt idx="1">
                  <c:v>1.30396E-2</c:v>
                </c:pt>
                <c:pt idx="2">
                  <c:v>1.0647500000000001E-2</c:v>
                </c:pt>
                <c:pt idx="3">
                  <c:v>2.0066400000000002E-2</c:v>
                </c:pt>
                <c:pt idx="4">
                  <c:v>2.1316600000000002E-2</c:v>
                </c:pt>
                <c:pt idx="5">
                  <c:v>9.2373999999999998E-3</c:v>
                </c:pt>
                <c:pt idx="6">
                  <c:v>5.1643000000000001E-3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0.80935319999999999</c:v>
                </c:pt>
                <c:pt idx="1">
                  <c:v>0.70949229999999996</c:v>
                </c:pt>
                <c:pt idx="2">
                  <c:v>0.75029639999999997</c:v>
                </c:pt>
                <c:pt idx="3">
                  <c:v>0.76823830000000004</c:v>
                </c:pt>
                <c:pt idx="4">
                  <c:v>0.6793072</c:v>
                </c:pt>
                <c:pt idx="5">
                  <c:v>0.86140620000000001</c:v>
                </c:pt>
                <c:pt idx="6">
                  <c:v>0.88802820000000005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0.90788559999999996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0.88880369999999997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0.88326850000000001</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0.88647869999999995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0.87510069999999995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0.85534589999999999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0.84414409999999995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0.86329109999999998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0.86631639999999999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0.87864330000000002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0.84991269999999997</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0.86454850000000005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0.87207489999999999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0.88118810000000003</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0.81049559999999998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0.82297299999999995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0.81853279999999995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0.79710139999999996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0.88785829999999999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0.89002559999999997</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0.88152079999999999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0.87439219999999995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0.88220710000000002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0.86636250000000004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0.86715140000000002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0.86441800000000002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0.81021089999999996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0.80402149999999994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0.80191869999999998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0.80166199999999999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0.83359249999999996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0.83779970000000004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7.8414000000000001E-3</c:v>
                </c:pt>
                <c:pt idx="1">
                  <c:v>9.1672000000000003E-3</c:v>
                </c:pt>
                <c:pt idx="2">
                  <c:v>1.8192699999999999E-2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4.0928399999999997E-2</c:v>
                </c:pt>
                <c:pt idx="1">
                  <c:v>6.1740400000000001E-2</c:v>
                </c:pt>
                <c:pt idx="2">
                  <c:v>6.6199900000000006E-2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8.4630999999999994E-3</c:v>
                </c:pt>
                <c:pt idx="1">
                  <c:v>9.4593999999999998E-3</c:v>
                </c:pt>
                <c:pt idx="2">
                  <c:v>2.7182999999999999E-2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0.95195399999999997</c:v>
                </c:pt>
                <c:pt idx="1">
                  <c:v>0.81539130000000004</c:v>
                </c:pt>
                <c:pt idx="2">
                  <c:v>0.75578380000000001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0.84262590000000004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0.83618579999999998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0.82857139999999996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0.83078960000000002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0.57596789999999998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0.55518889999999999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0.58158549999999998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0.58216780000000001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0.62588379999999999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0.6022691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0.63513509999999995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0.63348550000000003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0.87444109999999997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0.87941630000000004</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0.89725520000000003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0.90354610000000002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0.73143709999999995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0.7264931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0.72330689999999997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0.74003569999999996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0.76516019999999996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0.75790400000000002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0.75871080000000002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0.76197300000000001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0.34666669999999999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0.31069360000000001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0.35532229999999998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0.3851541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0.19397039999999999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0.20028989999999999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0.20934900000000001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0.23336190000000001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0.5146252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0.5123084</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0.50164089999999995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0.52421910000000005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0.9264867</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2.0045799999999999E-2</c:v>
                </c:pt>
                <c:pt idx="1">
                  <c:v>1.2833E-3</c:v>
                </c:pt>
                <c:pt idx="2">
                  <c:v>9.3377000000000009E-3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6.8562600000000001E-2</c:v>
                </c:pt>
                <c:pt idx="1">
                  <c:v>2.1433199999999999E-2</c:v>
                </c:pt>
                <c:pt idx="2">
                  <c:v>1.04648E-2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1.3607999999999999E-3</c:v>
                </c:pt>
                <c:pt idx="1">
                  <c:v>1.1999999999999999E-3</c:v>
                </c:pt>
                <c:pt idx="2">
                  <c:v>2.8546999999999999E-3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0.23303280000000001</c:v>
                </c:pt>
                <c:pt idx="1">
                  <c:v>4.9596700000000001E-2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0.76696719999999996</c:v>
                </c:pt>
                <c:pt idx="1">
                  <c:v>0.94844050000000002</c:v>
                </c:pt>
                <c:pt idx="2">
                  <c:v>0.99451820000000002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0.57727269999999997</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0.5645289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0.56717620000000002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0.58126929999999999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0.59763049999999995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0.583588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0.66201350000000003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0.67564259999999998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0.42816369999999998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0.42562929999999999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0.42657030000000001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0.43884889999999999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0.90406819999999999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0.88411059999999997</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0.903057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0.90415069999999997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0.93000850000000002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0.91253980000000001</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0.91411390000000003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0.92677410000000005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0.66314709999999999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0.65636110000000003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0.67601679999999997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0.69586040000000005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0.79126209999999997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0.82777780000000001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0.84979539999999998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9.0763379999999998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8.9461780999999991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9.0275204000000002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9.1099943999999997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1</c:v>
                </c:pt>
                <c:pt idx="3">
                  <c:v>4</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37</c:v>
                </c:pt>
                <c:pt idx="1">
                  <c:v>41</c:v>
                </c:pt>
                <c:pt idx="2">
                  <c:v>49</c:v>
                </c:pt>
                <c:pt idx="3">
                  <c:v>55</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24</c:v>
                </c:pt>
                <c:pt idx="1">
                  <c:v>19</c:v>
                </c:pt>
                <c:pt idx="2">
                  <c:v>12</c:v>
                </c:pt>
                <c:pt idx="3">
                  <c:v>2</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1</c:v>
                </c:pt>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44</c:v>
                </c:pt>
                <c:pt idx="1">
                  <c:v>44</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17</c:v>
                </c:pt>
                <c:pt idx="1">
                  <c:v>16</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1.2735399999999999E-2</c:v>
                </c:pt>
                <c:pt idx="1">
                  <c:v>1.3724800000000001E-2</c:v>
                </c:pt>
                <c:pt idx="2">
                  <c:v>2.6413099999999998E-2</c:v>
                </c:pt>
                <c:pt idx="3">
                  <c:v>1.8513499999999999E-2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4.28838E-2</c:v>
                </c:pt>
                <c:pt idx="1">
                  <c:v>5.9755299999999997E-2</c:v>
                </c:pt>
                <c:pt idx="2">
                  <c:v>2.7463999999999999E-2</c:v>
                </c:pt>
                <c:pt idx="3">
                  <c:v>7.8398099999999998E-2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1.2334400000000001E-2</c:v>
                </c:pt>
                <c:pt idx="1">
                  <c:v>6.7551E-3</c:v>
                </c:pt>
                <c:pt idx="2">
                  <c:v>4.7581999999999998E-3</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0.38557710000000001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0.84954870000000005</c:v>
                </c:pt>
                <c:pt idx="1">
                  <c:v>0.84070529999999999</c:v>
                </c:pt>
                <c:pt idx="2">
                  <c:v>0.86730989999999997</c:v>
                </c:pt>
                <c:pt idx="3">
                  <c:v>0.597356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0.5695055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1.36715E-2</c:v>
                </c:pt>
                <c:pt idx="1">
                  <c:v>2.6042000000000001E-3</c:v>
                </c:pt>
                <c:pt idx="2">
                  <c:v>1.9627599999999999E-2</c:v>
                </c:pt>
                <c:pt idx="3">
                  <c:v>1.5146999999999999E-3</c:v>
                </c:pt>
                <c:pt idx="4">
                  <c:v>1.08745E-2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4.9718100000000001E-2</c:v>
                </c:pt>
                <c:pt idx="1">
                  <c:v>7.3642700000000005E-2</c:v>
                </c:pt>
                <c:pt idx="2">
                  <c:v>5.66201E-2</c:v>
                </c:pt>
                <c:pt idx="3">
                  <c:v>7.6380299999999998E-2</c:v>
                </c:pt>
                <c:pt idx="4">
                  <c:v>8.6211700000000002E-2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9.4289999999999999E-3</c:v>
                </c:pt>
                <c:pt idx="1">
                  <c:v>0</c:v>
                </c:pt>
                <c:pt idx="2">
                  <c:v>0</c:v>
                </c:pt>
                <c:pt idx="3">
                  <c:v>1.7310000000000001E-4</c:v>
                </c:pt>
                <c:pt idx="4">
                  <c:v>3.2496999999999999E-3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0.25446819999999998</c:v>
                </c:pt>
                <c:pt idx="2">
                  <c:v>9.25454E-2</c:v>
                </c:pt>
                <c:pt idx="3">
                  <c:v>0.35242649999999998</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0.76082989999999995</c:v>
                </c:pt>
                <c:pt idx="1">
                  <c:v>0.73939089999999996</c:v>
                </c:pt>
                <c:pt idx="2">
                  <c:v>0.90377739999999995</c:v>
                </c:pt>
                <c:pt idx="3">
                  <c:v>0.63072890000000004</c:v>
                </c:pt>
                <c:pt idx="4">
                  <c:v>0.57766620000000002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Peninsula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19100493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3,414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3,742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306190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067078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345722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246998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077854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046790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894347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88965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723070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537394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544545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133645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567665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200370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273125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094580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49964582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02446608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16470016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89874448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97392683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39994233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55029340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85920515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47352471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3610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50296769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47305614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72009446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29999538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62781903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7584480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16799790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78610526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75123668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10258580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4925869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87674549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11423738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5401397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70147763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54627319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48220012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65111301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71335978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16124844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54234883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01615523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91303125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89314574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79975884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14643290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59207090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67427626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92911954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74325876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04946781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94412303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63802077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33566752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53400082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78562291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30097794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5170353" y="622300"/>
            <a:ext cx="210827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Peninsula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63158046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8954359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17049033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0470110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32808277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70903403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41004693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5357257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75587735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89505914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28475885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767112258"/>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20804581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08636313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60236807"/>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69631764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31299682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7285872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4341065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59872865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16385347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32482300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0799648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47990162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45936131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94399533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86177181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63781084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56422931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34967482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48395054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33727657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82819439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79163576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23455299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208203" cy="261610"/>
          </a:xfrm>
          <a:prstGeom prst="rect">
            <a:avLst/>
          </a:prstGeom>
          <a:noFill/>
        </p:spPr>
        <p:txBody>
          <a:bodyPr wrap="none" rtlCol="0">
            <a:spAutoFit/>
          </a:bodyPr>
          <a:lstStyle/>
          <a:p>
            <a:r>
              <a:rPr lang="en-US" sz="1100">
                <a:latin typeface="Arial" panose="020B0604020202020204" pitchFamily="34" charset="0"/>
                <a:cs typeface="Arial" panose="020B0604020202020204" pitchFamily="34" charset="0"/>
              </a:rPr>
              <a:t>Peninsula Cancer Alliance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55909105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09648774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44490021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41936529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6277151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31690806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30942425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19531453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58792217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70127521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326479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38711150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73694452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00874350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3009087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77395112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96668233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61209852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74896174"/>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20989081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156627860"/>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3728752542"/>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298853524"/>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132874051"/>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635315479"/>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738782710"/>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2911882604"/>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1955416571"/>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392426630"/>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831788759"/>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1068235556"/>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747637752"/>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015825323"/>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2012961313"/>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586678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64256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335650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58034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007452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710489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140765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339105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142636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994485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140151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327236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632854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871060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981301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627235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300658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10055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250985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103123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752349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446423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051006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361925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278878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020713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697723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527943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728766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321114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516001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24422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937702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785291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5125557"/>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003668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025634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790911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535251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187493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494628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210499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10168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092551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698314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6193244"/>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942996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914980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024520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751703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117021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496487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028348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811473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568215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842737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39458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432053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34084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993464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552264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783145"/>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068642975"/>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RH8</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Devon University Healthcare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REF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Cornwall Hospitals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RA9</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Torbay and South Devon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RK9</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Plymouth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242584"/>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2747792814"/>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QJK</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Devon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QT6</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Cornwall and the Isles of Scilly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132376016"/>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3,742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6,317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5042748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6763928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3,742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67934442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3,742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5170353" y="622300"/>
            <a:ext cx="2108270" cy="276999"/>
          </a:xfrm>
          <a:prstGeom prst="rect">
            <a:avLst/>
          </a:prstGeom>
          <a:noFill/>
        </p:spPr>
        <p:txBody>
          <a:bodyPr wrap="none" rtlCol="0">
            <a:spAutoFit/>
          </a:bodyPr>
          <a:lstStyle/>
          <a:p>
            <a:pPr algn="r"/>
            <a:r>
              <a:rPr lang="fr-FR" sz="1200" b="1">
                <a:solidFill>
                  <a:srgbClr val="336E9F"/>
                </a:solidFill>
                <a:latin typeface="Arial"/>
                <a:cs typeface="Arial"/>
              </a:rPr>
              <a:t>Peninsula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25797</Words>
  <Application>Microsoft Office PowerPoint</Application>
  <PresentationFormat>Custom</PresentationFormat>
  <Paragraphs>6541</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