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50"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6.2645000000000001E-3</c:v>
                </c:pt>
                <c:pt idx="1">
                  <c:v>1.6070500000000001E-2</c:v>
                </c:pt>
                <c:pt idx="2">
                  <c:v>1.5454000000000001E-2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4.5008899999999998E-2</c:v>
                </c:pt>
                <c:pt idx="1">
                  <c:v>6.0975700000000001E-2</c:v>
                </c:pt>
                <c:pt idx="2">
                  <c:v>2.3663699999999999E-2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4.4619999999999998E-3</c:v>
                </c:pt>
                <c:pt idx="1">
                  <c:v>1.9511000000000001E-3</c:v>
                </c:pt>
                <c:pt idx="2">
                  <c:v>1.5703E-3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0.1213153</c:v>
                </c:pt>
                <c:pt idx="2">
                  <c:v>2.9442300000000001E-2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0.92907649999999997</c:v>
                </c:pt>
                <c:pt idx="1">
                  <c:v>0.87623660000000003</c:v>
                </c:pt>
                <c:pt idx="2">
                  <c:v>0.95810289999999998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0.84147209999999995</c:v>
                </c:pt>
                <c:pt idx="2">
                  <c:v>0.85771640000000005</c:v>
                </c:pt>
                <c:pt idx="3">
                  <c:v>0.72385929999999998</c:v>
                </c:pt>
                <c:pt idx="4">
                  <c:v>0.81443180000000004</c:v>
                </c:pt>
                <c:pt idx="5">
                  <c:v>0.82242249999999995</c:v>
                </c:pt>
                <c:pt idx="6">
                  <c:v>0.79827429999999999</c:v>
                </c:pt>
                <c:pt idx="7">
                  <c:v>0.82612030000000003</c:v>
                </c:pt>
                <c:pt idx="8">
                  <c:v>0.69507330000000001</c:v>
                </c:pt>
                <c:pt idx="9">
                  <c:v>0.77752790000000005</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2.37507E-2</c:v>
                </c:pt>
                <c:pt idx="1">
                  <c:v>4.9490999999999997E-3</c:v>
                </c:pt>
                <c:pt idx="2">
                  <c:v>3.5381000000000002E-3</c:v>
                </c:pt>
                <c:pt idx="3">
                  <c:v>4.0688500000000002E-2</c:v>
                </c:pt>
                <c:pt idx="4">
                  <c:v>0</c:v>
                </c:pt>
                <c:pt idx="5">
                  <c:v>3.1388699999999999E-2</c:v>
                </c:pt>
                <c:pt idx="6">
                  <c:v>2.9367999999999998E-3</c:v>
                </c:pt>
                <c:pt idx="7">
                  <c:v>0</c:v>
                </c:pt>
                <c:pt idx="8">
                  <c:v>4.0150600000000002E-2</c:v>
                </c:pt>
                <c:pt idx="9">
                  <c:v>3.2927E-3</c:v>
                </c:pt>
                <c:pt idx="10">
                  <c:v>3.7204800000000003E-2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2.50406E-2</c:v>
                </c:pt>
                <c:pt idx="1">
                  <c:v>2.8347799999999999E-2</c:v>
                </c:pt>
                <c:pt idx="2">
                  <c:v>4.93351E-2</c:v>
                </c:pt>
                <c:pt idx="3">
                  <c:v>6.7704100000000003E-2</c:v>
                </c:pt>
                <c:pt idx="4">
                  <c:v>4.9871100000000002E-2</c:v>
                </c:pt>
                <c:pt idx="5">
                  <c:v>2.8662699999999999E-2</c:v>
                </c:pt>
                <c:pt idx="6">
                  <c:v>4.2478700000000001E-2</c:v>
                </c:pt>
                <c:pt idx="7">
                  <c:v>4.0580600000000001E-2</c:v>
                </c:pt>
                <c:pt idx="8">
                  <c:v>6.1591300000000002E-2</c:v>
                </c:pt>
                <c:pt idx="9">
                  <c:v>5.3630200000000003E-2</c:v>
                </c:pt>
                <c:pt idx="10">
                  <c:v>0.1086458</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4.1866000000000004E-3</c:v>
                </c:pt>
                <c:pt idx="1">
                  <c:v>1.5421499999999999E-2</c:v>
                </c:pt>
                <c:pt idx="2">
                  <c:v>1.62192E-2</c:v>
                </c:pt>
                <c:pt idx="3">
                  <c:v>4.0789300000000001E-2</c:v>
                </c:pt>
                <c:pt idx="4">
                  <c:v>1.4416099999999999E-2</c:v>
                </c:pt>
                <c:pt idx="5">
                  <c:v>5.5976999999999997E-3</c:v>
                </c:pt>
                <c:pt idx="6">
                  <c:v>2.1982999999999998E-3</c:v>
                </c:pt>
                <c:pt idx="7">
                  <c:v>2.5829299999999999E-2</c:v>
                </c:pt>
                <c:pt idx="8">
                  <c:v>4.6750100000000003E-2</c:v>
                </c:pt>
                <c:pt idx="9">
                  <c:v>2.06152E-2</c:v>
                </c:pt>
                <c:pt idx="10">
                  <c:v>8.4148000000000001E-3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8.1587499999999993E-2</c:v>
                </c:pt>
                <c:pt idx="1">
                  <c:v>0.10980959999999999</c:v>
                </c:pt>
                <c:pt idx="2">
                  <c:v>7.3191199999999998E-2</c:v>
                </c:pt>
                <c:pt idx="3">
                  <c:v>0.12695870000000001</c:v>
                </c:pt>
                <c:pt idx="4">
                  <c:v>0.1212811</c:v>
                </c:pt>
                <c:pt idx="5">
                  <c:v>0.1119284</c:v>
                </c:pt>
                <c:pt idx="6">
                  <c:v>0.1541119</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0.90506869999999995</c:v>
                </c:pt>
                <c:pt idx="1">
                  <c:v>0.87101649999999997</c:v>
                </c:pt>
                <c:pt idx="2">
                  <c:v>0.89077229999999996</c:v>
                </c:pt>
                <c:pt idx="3">
                  <c:v>0.81740409999999997</c:v>
                </c:pt>
                <c:pt idx="4">
                  <c:v>0.87871889999999997</c:v>
                </c:pt>
                <c:pt idx="5">
                  <c:v>0.8840344</c:v>
                </c:pt>
                <c:pt idx="6">
                  <c:v>0.84588810000000003</c:v>
                </c:pt>
                <c:pt idx="7">
                  <c:v>0.85347859999999998</c:v>
                </c:pt>
                <c:pt idx="8">
                  <c:v>0.77350490000000005</c:v>
                </c:pt>
                <c:pt idx="9">
                  <c:v>0.85506590000000005</c:v>
                </c:pt>
                <c:pt idx="10">
                  <c:v>0.85637759999999996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0.84727200000000003</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4.4186400000000001E-2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5.1609500000000003E-2</c:v>
                </c:pt>
                <c:pt idx="1">
                  <c:v>6.0970400000000001E-2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6.5931000000000002E-3</c:v>
                </c:pt>
                <c:pt idx="1">
                  <c:v>9.8732000000000004E-3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0.86858559999999996</c:v>
                </c:pt>
                <c:pt idx="1">
                  <c:v>0.84018409999999999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6.0738399999999998E-2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0.2033816</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5.1586600000000003E-2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9.0372062</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0.88644999999999996</c:v>
                </c:pt>
                <c:pt idx="1">
                  <c:v>0.85151339999999998</c:v>
                </c:pt>
                <c:pt idx="2">
                  <c:v>0.37615789999999999</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7.9699999999999997E-4</c:v>
                </c:pt>
                <c:pt idx="1">
                  <c:v>9.8192999999999996E-3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3.3442E-2</c:v>
                </c:pt>
                <c:pt idx="1">
                  <c:v>2.9778300000000001E-2</c:v>
                </c:pt>
                <c:pt idx="2">
                  <c:v>0.16367780000000001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5.7241999999999996E-3</c:v>
                </c:pt>
                <c:pt idx="1">
                  <c:v>1.7942199999999998E-2</c:v>
                </c:pt>
                <c:pt idx="2">
                  <c:v>3.4867299999999997E-2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0.91704739999999996</c:v>
                </c:pt>
                <c:pt idx="1">
                  <c:v>0.89465260000000002</c:v>
                </c:pt>
                <c:pt idx="2">
                  <c:v>0.45601829999999999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9.8928000000000002E-3</c:v>
                </c:pt>
                <c:pt idx="1">
                  <c:v>1.3608500000000001E-2</c:v>
                </c:pt>
                <c:pt idx="2">
                  <c:v>8.0225000000000001E-3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0.10541979999999999</c:v>
                </c:pt>
                <c:pt idx="1">
                  <c:v>5.8596500000000003E-2</c:v>
                </c:pt>
                <c:pt idx="2">
                  <c:v>7.5260599999999997E-2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1.0290499999999999E-2</c:v>
                </c:pt>
                <c:pt idx="1">
                  <c:v>1.09208E-2</c:v>
                </c:pt>
                <c:pt idx="2">
                  <c:v>9.2175E-3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0.39199040000000002</c:v>
                </c:pt>
                <c:pt idx="1">
                  <c:v>0.83832989999999996</c:v>
                </c:pt>
                <c:pt idx="2">
                  <c:v>0.68972020000000001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4.80036E-2</c:v>
                </c:pt>
                <c:pt idx="1">
                  <c:v>2.5997300000000001E-2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7.9737199999999994E-2</c:v>
                </c:pt>
                <c:pt idx="1">
                  <c:v>3.2320000000000002E-2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7.1383000000000002E-3</c:v>
                </c:pt>
                <c:pt idx="1">
                  <c:v>2.0730700000000001E-2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0.52277110000000004</c:v>
                </c:pt>
                <c:pt idx="1">
                  <c:v>0.27144889999999999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0.59707900000000003</c:v>
                </c:pt>
                <c:pt idx="1">
                  <c:v>0.46791909999999998</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3.5455E-3</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5.9353700000000002E-2</c:v>
                </c:pt>
                <c:pt idx="1">
                  <c:v>0.13184789999999999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2.7664899999999999E-2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0.40023300000000001</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0.65113030000000005</c:v>
                </c:pt>
                <c:pt idx="1">
                  <c:v>0.5812311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0.83536779999999999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0.79485729999999999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0.81169420000000003</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0.7996858</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0.85040850000000001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0.84130130000000003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0.85078129999999996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0.93024790000000002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0.92786590000000002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0.93147679999999999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0.93590099999999998</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5.4740299999999999E-2</c:v>
                </c:pt>
                <c:pt idx="1">
                  <c:v>8.2480999999999995E-3</c:v>
                </c:pt>
                <c:pt idx="2">
                  <c:v>1.35776E-2</c:v>
                </c:pt>
                <c:pt idx="3">
                  <c:v>8.0732000000000009E-3</c:v>
                </c:pt>
                <c:pt idx="4">
                  <c:v>1.7555000000000001E-2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5.2133600000000002E-2</c:v>
                </c:pt>
                <c:pt idx="1">
                  <c:v>4.5758800000000002E-2</c:v>
                </c:pt>
                <c:pt idx="2">
                  <c:v>3.5543499999999999E-2</c:v>
                </c:pt>
                <c:pt idx="3">
                  <c:v>3.0509600000000001E-2</c:v>
                </c:pt>
                <c:pt idx="4">
                  <c:v>6.52837E-2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1.4296100000000001E-2</c:v>
                </c:pt>
                <c:pt idx="1">
                  <c:v>0</c:v>
                </c:pt>
                <c:pt idx="2">
                  <c:v>1.7019400000000001E-2</c:v>
                </c:pt>
                <c:pt idx="3">
                  <c:v>4.4904999999999997E-3</c:v>
                </c:pt>
                <c:pt idx="4">
                  <c:v>4.6816000000000002E-3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0.22710069999999999</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0.841028</c:v>
                </c:pt>
                <c:pt idx="1">
                  <c:v>0.76864500000000002</c:v>
                </c:pt>
                <c:pt idx="2">
                  <c:v>0.77401249999999999</c:v>
                </c:pt>
                <c:pt idx="3">
                  <c:v>0.86699959999999998</c:v>
                </c:pt>
                <c:pt idx="4">
                  <c:v>0.85978319999999997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0.64337060000000001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0.64074209999999998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0.65822780000000003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0.67277489999999995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0.78498109999999999</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0.77931720000000004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0.78195490000000001</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0.77907519999999997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0.76397349999999997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0.76768150000000002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0.75712930000000001</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0.77261040000000003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0.75756769999999996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0.75415200000000004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0.7538608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0.77086460000000001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0.75712690000000005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0.79901109999999997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0.82348500000000002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0.84283439999999998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0.94408000000000003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0.9487179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0.94967239999999997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0.9566346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0.80230749999999995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0.79261760000000003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0.79719649999999997</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0.80716319999999997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0.95983810000000003</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0.96120570000000005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0.95406860000000004</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0.95883529999999995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0.87475599999999998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0.87026709999999996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0.86835890000000004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0.87935589999999997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0.92440900000000004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0.91502790000000001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0.92544729999999997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0.92926609999999998</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8.1154E-3</c:v>
                </c:pt>
                <c:pt idx="1">
                  <c:v>2.48414E-2</c:v>
                </c:pt>
                <c:pt idx="2">
                  <c:v>1.7489000000000001E-2</c:v>
                </c:pt>
                <c:pt idx="3">
                  <c:v>1.0687500000000001E-2</c:v>
                </c:pt>
                <c:pt idx="4">
                  <c:v>8.4404000000000007E-3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2.7054000000000002E-2</c:v>
                </c:pt>
                <c:pt idx="1">
                  <c:v>3.83924E-2</c:v>
                </c:pt>
                <c:pt idx="2">
                  <c:v>3.8118699999999998E-2</c:v>
                </c:pt>
                <c:pt idx="3">
                  <c:v>5.0514400000000001E-2</c:v>
                </c:pt>
                <c:pt idx="4">
                  <c:v>2.0945399999999999E-2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1.6750999999999999E-3</c:v>
                </c:pt>
                <c:pt idx="1">
                  <c:v>8.6716999999999992E-3</c:v>
                </c:pt>
                <c:pt idx="2">
                  <c:v>2.1674700000000002E-2</c:v>
                </c:pt>
                <c:pt idx="3">
                  <c:v>5.1882999999999999E-3</c:v>
                </c:pt>
                <c:pt idx="4">
                  <c:v>2.4981999999999999E-3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5.8978599999999999E-2</c:v>
                </c:pt>
                <c:pt idx="1">
                  <c:v>0.1379368</c:v>
                </c:pt>
                <c:pt idx="2">
                  <c:v>0.18424289999999999</c:v>
                </c:pt>
                <c:pt idx="3">
                  <c:v>0.17943200000000001</c:v>
                </c:pt>
                <c:pt idx="4">
                  <c:v>4.1230500000000003E-2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0.93547340000000001</c:v>
                </c:pt>
                <c:pt idx="1">
                  <c:v>0.85126579999999996</c:v>
                </c:pt>
                <c:pt idx="2">
                  <c:v>0.79572080000000001</c:v>
                </c:pt>
                <c:pt idx="3">
                  <c:v>0.80660030000000005</c:v>
                </c:pt>
                <c:pt idx="4">
                  <c:v>0.95674919999999997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0.84160190000000001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0.83739839999999999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0.846688</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0.85979530000000004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0.8571048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0.85412759999999999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0.84908360000000005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0.86708050000000003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0.73782990000000004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0.74987000000000004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0.73948259999999999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0.76901540000000002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0.59834639999999994</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0.61799999999999999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0.77371570000000001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0.8205479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0.83414500000000003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0.85483869999999995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0.8100214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0.81581440000000005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0.81377489999999997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0.82955279999999998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0.83207600000000004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0.83987089999999998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0.83228250000000004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0.84154609999999996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0.68304430000000005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0.67825740000000001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0.72231009999999995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0.72757479999999997</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0.78238759999999996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0.77964500000000003</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0.78814779999999995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0.79222459999999995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0.88616810000000001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0.87882289999999996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0.89959489999999998</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0.91181749999999995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0.76571239999999996</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2.8408999999999999E-3</c:v>
                </c:pt>
                <c:pt idx="1">
                  <c:v>2.96802E-2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3.4748899999999999E-2</c:v>
                </c:pt>
                <c:pt idx="1">
                  <c:v>7.0989700000000003E-2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2.4071000000000001E-3</c:v>
                </c:pt>
                <c:pt idx="1">
                  <c:v>8.6958999999999995E-3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0.19429070000000001</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0.78467039999999999</c:v>
                </c:pt>
                <c:pt idx="1">
                  <c:v>0.68401529999999999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0.99039619999999995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0.99024140000000005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0.99585489999999999</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0.99410430000000005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0.93703890000000001</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0.93747340000000001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0.94613080000000005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0.94798789999999999</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0.69070830000000005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0.69240199999999996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0.67612139999999998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0.69074069999999999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0.78653110000000004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0.76463559999999997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0.74112330000000004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0.75254030000000005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0.72566370000000002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0.72298510000000005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0.71897109999999997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0.73408689999999999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0.65110939999999995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0.70979020000000004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0.73298430000000003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0.73590100000000003</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0.84004959999999995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0.81264639999999999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0.7844991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0.7960024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0.89823869999999995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0.90674049999999995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0.90348530000000005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0.90515650000000003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0.81495099999999998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0.81266700000000003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0.83009840000000001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0.84453579999999995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0.88666670000000003</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0.8822006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0.87032569999999998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0.70076590000000005</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6.2987E-3</c:v>
                </c:pt>
                <c:pt idx="1">
                  <c:v>1.24739E-2</c:v>
                </c:pt>
                <c:pt idx="2">
                  <c:v>1.0523899999999999E-2</c:v>
                </c:pt>
                <c:pt idx="3">
                  <c:v>2.1922000000000001E-3</c:v>
                </c:pt>
                <c:pt idx="4">
                  <c:v>2.1039700000000001E-2</c:v>
                </c:pt>
                <c:pt idx="5">
                  <c:v>1.0614500000000001E-2</c:v>
                </c:pt>
                <c:pt idx="6">
                  <c:v>6.1006000000000003E-3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5.4042600000000003E-2</c:v>
                </c:pt>
                <c:pt idx="1">
                  <c:v>4.6841899999999999E-2</c:v>
                </c:pt>
                <c:pt idx="2">
                  <c:v>4.5656299999999997E-2</c:v>
                </c:pt>
                <c:pt idx="3">
                  <c:v>7.2258500000000003E-2</c:v>
                </c:pt>
                <c:pt idx="4">
                  <c:v>6.0660199999999997E-2</c:v>
                </c:pt>
                <c:pt idx="5">
                  <c:v>5.17414E-2</c:v>
                </c:pt>
                <c:pt idx="6">
                  <c:v>4.3343699999999999E-2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1.9227000000000001E-2</c:v>
                </c:pt>
                <c:pt idx="1">
                  <c:v>1.6159099999999999E-2</c:v>
                </c:pt>
                <c:pt idx="2">
                  <c:v>1.29052E-2</c:v>
                </c:pt>
                <c:pt idx="3">
                  <c:v>2.14932E-2</c:v>
                </c:pt>
                <c:pt idx="4">
                  <c:v>2.31681E-2</c:v>
                </c:pt>
                <c:pt idx="5">
                  <c:v>1.09026E-2</c:v>
                </c:pt>
                <c:pt idx="6">
                  <c:v>6.3721999999999997E-3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0.79266610000000004</c:v>
                </c:pt>
                <c:pt idx="1">
                  <c:v>0.72827560000000002</c:v>
                </c:pt>
                <c:pt idx="2">
                  <c:v>0.73154039999999998</c:v>
                </c:pt>
                <c:pt idx="3">
                  <c:v>0.74653369999999997</c:v>
                </c:pt>
                <c:pt idx="4">
                  <c:v>0.68164089999999999</c:v>
                </c:pt>
                <c:pt idx="5">
                  <c:v>0.845746</c:v>
                </c:pt>
                <c:pt idx="6">
                  <c:v>0.87902539999999996</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0.90648379999999995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0.89170099999999997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0.88454259999999996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0.8823877</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0.85423970000000005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0.85809020000000003</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0.84320810000000002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0.84749160000000001</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0.87425149999999996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0.88510040000000001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0.82773110000000005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0.8457711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0.85362519999999997</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0.87875150000000002</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0.80434779999999995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0.83105799999999996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0.82398749999999998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0.8225806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0.86400730000000003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0.88729020000000003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0.89813080000000001</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0.89370400000000005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0.85779349999999999</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0.88538930000000005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0.88476650000000001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0.87489099999999997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0.83012209999999997</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0.81587149999999997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0.82310740000000004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0.85902210000000001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0.84181569999999994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0.85662649999999996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0.81603769999999998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0.77961429999999998</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8.2141000000000002E-3</c:v>
                </c:pt>
                <c:pt idx="1">
                  <c:v>9.7797000000000005E-3</c:v>
                </c:pt>
                <c:pt idx="2">
                  <c:v>2.06532E-2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4.0183000000000003E-2</c:v>
                </c:pt>
                <c:pt idx="1">
                  <c:v>6.05155E-2</c:v>
                </c:pt>
                <c:pt idx="2">
                  <c:v>6.1278800000000001E-2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8.8357999999999996E-3</c:v>
                </c:pt>
                <c:pt idx="1">
                  <c:v>1.00719E-2</c:v>
                </c:pt>
                <c:pt idx="2">
                  <c:v>2.96435E-2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0.91205829999999999</c:v>
                </c:pt>
                <c:pt idx="1">
                  <c:v>0.78721490000000005</c:v>
                </c:pt>
                <c:pt idx="2">
                  <c:v>0.72815459999999999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0.8625235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0.85655400000000004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0.84457990000000005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0.85085789999999994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0.57852079999999995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0.58087580000000005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0.60354140000000001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0.61139619999999995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0.62893639999999995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0.62503280000000006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0.63518859999999999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0.65038130000000005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0.86116119999999996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0.87428019999999995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0.88522990000000001</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0.88725909999999997</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0.73024210000000001</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0.72818020000000006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0.73350850000000001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0.74894419999999995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0.76235419999999998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0.76919289999999996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0.76969540000000003</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0.78075110000000003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0.35609760000000001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0.37225550000000002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0.39116020000000001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0.39892470000000002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0.19889039999999999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0.2485134</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0.23423189999999999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0.26912570000000002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0.47820279999999998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0.49398950000000003</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0.48840739999999999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0.51842920000000003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0.9264867</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2.07893E-2</c:v>
                </c:pt>
                <c:pt idx="1">
                  <c:v>2.6646E-3</c:v>
                </c:pt>
                <c:pt idx="2">
                  <c:v>1.00657E-2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6.7075599999999999E-2</c:v>
                </c:pt>
                <c:pt idx="1">
                  <c:v>1.8670800000000001E-2</c:v>
                </c:pt>
                <c:pt idx="2">
                  <c:v>9.0086999999999997E-3</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2.1042999999999999E-3</c:v>
                </c:pt>
                <c:pt idx="1">
                  <c:v>2.5812000000000001E-3</c:v>
                </c:pt>
                <c:pt idx="2">
                  <c:v>3.5828000000000001E-3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0.23303280000000001</c:v>
                </c:pt>
                <c:pt idx="1">
                  <c:v>4.9596700000000001E-2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0.76605800000000002</c:v>
                </c:pt>
                <c:pt idx="1">
                  <c:v>0.94688099999999997</c:v>
                </c:pt>
                <c:pt idx="2">
                  <c:v>0.99397570000000002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0.55858140000000001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0.55716679999999996</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0.58252979999999999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0.58531429999999995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0.57142859999999995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0.60673770000000005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0.63479180000000002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0.6570184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0.41124690000000003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0.40134340000000002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0.4283904</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0.4651959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0.90008080000000001</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0.89185329999999996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0.89537420000000001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0.89622849999999998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0.91541870000000003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0.90396860000000001</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0.91980770000000001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0.91783610000000004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0.66212530000000003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0.68241390000000002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0.68447199999999997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0.69842159999999998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0.79098869999999999</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0.80153929999999995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0.81668700000000005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0.83970279999999997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8.9997237999999999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8.9865460000000006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9.0039379999999998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9.0588365999999994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2" formatCode="0">
                  <c:v>1</c:v>
                </c:pt>
                <c:pt idx="3" formatCode="0">
                  <c:v>1</c:v>
                </c:pt>
                <c:pt idx="6" formatCode="0">
                  <c:v>4</c:v>
                </c:pt>
                <c:pt idx="7" formatCode="0">
                  <c:v>4</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28</c:v>
                </c:pt>
                <c:pt idx="1">
                  <c:v>31</c:v>
                </c:pt>
                <c:pt idx="2">
                  <c:v>50</c:v>
                </c:pt>
                <c:pt idx="3">
                  <c:v>52</c:v>
                </c:pt>
                <c:pt idx="4">
                  <c:v>56</c:v>
                </c:pt>
                <c:pt idx="5">
                  <c:v>58</c:v>
                </c:pt>
                <c:pt idx="6">
                  <c:v>50</c:v>
                </c:pt>
                <c:pt idx="7">
                  <c:v>54</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33</c:v>
                </c:pt>
                <c:pt idx="1">
                  <c:v>30</c:v>
                </c:pt>
                <c:pt idx="2">
                  <c:v>10</c:v>
                </c:pt>
                <c:pt idx="3">
                  <c:v>8</c:v>
                </c:pt>
                <c:pt idx="4">
                  <c:v>5</c:v>
                </c:pt>
                <c:pt idx="5">
                  <c:v>3</c:v>
                </c:pt>
                <c:pt idx="6">
                  <c:v>7</c:v>
                </c:pt>
                <c:pt idx="7">
                  <c:v>3</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45</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16</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1.35164E-2</c:v>
                </c:pt>
                <c:pt idx="1">
                  <c:v>1.43067E-2</c:v>
                </c:pt>
                <c:pt idx="2">
                  <c:v>2.7726799999999999E-2</c:v>
                </c:pt>
                <c:pt idx="3">
                  <c:v>2.0376100000000001E-2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4.1321799999999999E-2</c:v>
                </c:pt>
                <c:pt idx="1">
                  <c:v>5.8591499999999998E-2</c:v>
                </c:pt>
                <c:pt idx="2">
                  <c:v>2.4836500000000001E-2</c:v>
                </c:pt>
                <c:pt idx="3">
                  <c:v>7.46729E-2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1.3115399999999999E-2</c:v>
                </c:pt>
                <c:pt idx="1">
                  <c:v>7.3369999999999998E-3</c:v>
                </c:pt>
                <c:pt idx="2">
                  <c:v>6.0718999999999999E-3</c:v>
                </c:pt>
                <c:pt idx="3">
                  <c:v>6.0950000000000002E-4</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0.38683020000000001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0.84033829999999998</c:v>
                </c:pt>
                <c:pt idx="1">
                  <c:v>0.82798510000000003</c:v>
                </c:pt>
                <c:pt idx="2">
                  <c:v>0.85396269999999996</c:v>
                </c:pt>
                <c:pt idx="3">
                  <c:v>0.60980400000000001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0.66928489999999996</c:v>
                </c:pt>
                <c:pt idx="2">
                  <c:v>0.83120689999999997</c:v>
                </c:pt>
                <c:pt idx="3">
                  <c:v>0.5695055</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1.4593699999999999E-2</c:v>
                </c:pt>
                <c:pt idx="1">
                  <c:v>3.2869000000000002E-3</c:v>
                </c:pt>
                <c:pt idx="2">
                  <c:v>2.0114799999999999E-2</c:v>
                </c:pt>
                <c:pt idx="3">
                  <c:v>2.3143999999999999E-3</c:v>
                </c:pt>
                <c:pt idx="4">
                  <c:v>1.1759199999999999E-2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4.7873899999999997E-2</c:v>
                </c:pt>
                <c:pt idx="1">
                  <c:v>7.2277300000000003E-2</c:v>
                </c:pt>
                <c:pt idx="2">
                  <c:v>5.5645600000000003E-2</c:v>
                </c:pt>
                <c:pt idx="3">
                  <c:v>7.4780899999999997E-2</c:v>
                </c:pt>
                <c:pt idx="4">
                  <c:v>8.4442400000000001E-2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1.03511E-2</c:v>
                </c:pt>
                <c:pt idx="1">
                  <c:v>0</c:v>
                </c:pt>
                <c:pt idx="2">
                  <c:v>0</c:v>
                </c:pt>
                <c:pt idx="3">
                  <c:v>9.7280000000000001E-4</c:v>
                </c:pt>
                <c:pt idx="4">
                  <c:v>4.1343999999999999E-3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0.25515090000000001</c:v>
                </c:pt>
                <c:pt idx="2">
                  <c:v>9.3032599999999993E-2</c:v>
                </c:pt>
                <c:pt idx="3">
                  <c:v>0.35242649999999998</c:v>
                </c:pt>
                <c:pt idx="4">
                  <c:v>0.3975786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0.77750240000000004</c:v>
                </c:pt>
                <c:pt idx="1">
                  <c:v>0.74460029999999999</c:v>
                </c:pt>
                <c:pt idx="2">
                  <c:v>0.88712409999999997</c:v>
                </c:pt>
                <c:pt idx="3">
                  <c:v>0.64348799999999995</c:v>
                </c:pt>
                <c:pt idx="4">
                  <c:v>0.6024214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Northern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73184719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4,322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244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4,711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184982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769324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174310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914786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6604788"/>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522841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917278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770217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752994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5093217"/>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068481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623905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830619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068135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639649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692737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22886295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686641265"/>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34743587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75917749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89244627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91770628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16191893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4468038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82180659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4561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84780709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60%</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488683260"/>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56700563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27%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44782362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39%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268180304"/>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87750924"/>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73090088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40707589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85490542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60518421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16103001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77781457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59353627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426986621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411994818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05038482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63638549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65267777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56030875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55721106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24373260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91858575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74511314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77821137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8843472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68690133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00879878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66542839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11569766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5669282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194273036"/>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53928719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2299521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72981121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18282456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41072088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4227931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5248900" y="622300"/>
            <a:ext cx="202972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Northern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948465033"/>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Q42_5. Patient completely had enough understandable information about their response to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27%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39%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0330393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60850710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36929087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3972505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21964453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37519824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79121533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747906761"/>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86596823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440823690"/>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41915682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15487456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93111517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67181057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82228770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45568726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53217660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70086108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00881702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4687602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45407908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57369473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4108146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70423917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673145679"/>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58426183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077930520"/>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94916267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36166766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49705916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77500749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07075080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4134465" cy="261610"/>
          </a:xfrm>
          <a:prstGeom prst="rect">
            <a:avLst/>
          </a:prstGeom>
          <a:noFill/>
        </p:spPr>
        <p:txBody>
          <a:bodyPr wrap="none" rtlCol="0">
            <a:spAutoFit/>
          </a:bodyPr>
          <a:lstStyle/>
          <a:p>
            <a:r>
              <a:rPr lang="en-US" sz="1100">
                <a:latin typeface="Arial" panose="020B0604020202020204" pitchFamily="34" charset="0"/>
                <a:cs typeface="Arial" panose="020B0604020202020204" pitchFamily="34" charset="0"/>
              </a:rPr>
              <a:t>Northern Cancer Alliance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22699139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731336551"/>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03875025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54622559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3304801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62411047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78009086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58845246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36596606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47656413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05595501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38332449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78306616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91588529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79134816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68340140"/>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25587728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17619392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67404262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836732915"/>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445389494"/>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2717577133"/>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848131825"/>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2121290672"/>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23733162"/>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454135503"/>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092521838"/>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718119587"/>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3598259486"/>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1104831220"/>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1834438467"/>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3558957013"/>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4272634015"/>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659309672"/>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327781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998562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415661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37784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899296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864298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855171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156680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965942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521754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209961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721655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678554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252417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2173017"/>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498871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640982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128570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507507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652683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140747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003954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4891861"/>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812155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906780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487930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448691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180531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996252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565607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351364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907256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952298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3228305"/>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844077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098674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034641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102262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378974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09738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578264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708221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538828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322025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169418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770187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931669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024200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76407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50308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288730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6570520"/>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80836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987153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845726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604343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9328366"/>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26651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919408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634111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572512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0705592"/>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2250919893"/>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RR7</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Gateshead Health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Northumbria Healthcare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R0B</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South Tyneside and Sunderland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RTR</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South Tees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RVW</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North Tees and Hartlepool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RTD</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Newcastle Upon Tyne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87882108"/>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RXP</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County Durham and Darlington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91927561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RNN</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North Cumbria Integrated Care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650323367"/>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8087682"/>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1311358965"/>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QHM</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North East and North Cumbria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4,711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9,165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5233900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05772364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3,803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4,711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97382499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753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4,711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5248900" y="622300"/>
            <a:ext cx="2029723" cy="276999"/>
          </a:xfrm>
          <a:prstGeom prst="rect">
            <a:avLst/>
          </a:prstGeom>
          <a:noFill/>
        </p:spPr>
        <p:txBody>
          <a:bodyPr wrap="none" rtlCol="0">
            <a:spAutoFit/>
          </a:bodyPr>
          <a:lstStyle/>
          <a:p>
            <a:pPr algn="r"/>
            <a:r>
              <a:rPr lang="fr-FR" sz="1200" b="1">
                <a:solidFill>
                  <a:srgbClr val="336E9F"/>
                </a:solidFill>
                <a:latin typeface="Arial"/>
                <a:cs typeface="Arial"/>
              </a:rPr>
              <a:t>Northern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25902</Words>
  <Application>Microsoft Office PowerPoint</Application>
  <PresentationFormat>Custom</PresentationFormat>
  <Paragraphs>6539</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