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349"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2.0929999999999998E-3</c:v>
                </c:pt>
                <c:pt idx="1">
                  <c:v>1.0052200000000001E-2</c:v>
                </c:pt>
                <c:pt idx="2">
                  <c:v>1.11089E-2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5.3351799999999998E-2</c:v>
                </c:pt>
                <c:pt idx="1">
                  <c:v>7.3012499999999994E-2</c:v>
                </c:pt>
                <c:pt idx="2">
                  <c:v>3.2353800000000002E-2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2.9060000000000002E-4</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0.117248</c:v>
                </c:pt>
                <c:pt idx="2">
                  <c:v>2.66675E-2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0.91362209999999999</c:v>
                </c:pt>
                <c:pt idx="1">
                  <c:v>0.80157310000000004</c:v>
                </c:pt>
                <c:pt idx="2">
                  <c:v>0.92986979999999997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0.83208519999999997</c:v>
                </c:pt>
                <c:pt idx="2">
                  <c:v>0.84854399999999996</c:v>
                </c:pt>
                <c:pt idx="3">
                  <c:v>0.72385929999999998</c:v>
                </c:pt>
                <c:pt idx="4">
                  <c:v>0.78729289999999996</c:v>
                </c:pt>
                <c:pt idx="5">
                  <c:v>0.82242249999999995</c:v>
                </c:pt>
                <c:pt idx="6">
                  <c:v>0.78769679999999997</c:v>
                </c:pt>
                <c:pt idx="7">
                  <c:v>0.80847429999999998</c:v>
                </c:pt>
                <c:pt idx="8">
                  <c:v>0.69507330000000001</c:v>
                </c:pt>
                <c:pt idx="9">
                  <c:v>0.75159010000000004</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1.32598E-2</c:v>
                </c:pt>
                <c:pt idx="1">
                  <c:v>0</c:v>
                </c:pt>
                <c:pt idx="2">
                  <c:v>0</c:v>
                </c:pt>
                <c:pt idx="3">
                  <c:v>1.1675400000000001E-2</c:v>
                </c:pt>
                <c:pt idx="4">
                  <c:v>0</c:v>
                </c:pt>
                <c:pt idx="5">
                  <c:v>1.9342399999999999E-2</c:v>
                </c:pt>
                <c:pt idx="6">
                  <c:v>0</c:v>
                </c:pt>
                <c:pt idx="7">
                  <c:v>0</c:v>
                </c:pt>
                <c:pt idx="8">
                  <c:v>6.7367E-3</c:v>
                </c:pt>
                <c:pt idx="9">
                  <c:v>0</c:v>
                </c:pt>
                <c:pt idx="10">
                  <c:v>3.3378199999999997E-2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4.6022399999999998E-2</c:v>
                </c:pt>
                <c:pt idx="1">
                  <c:v>5.70197E-2</c:v>
                </c:pt>
                <c:pt idx="2">
                  <c:v>7.4756199999999995E-2</c:v>
                </c:pt>
                <c:pt idx="3">
                  <c:v>0.12573029999999999</c:v>
                </c:pt>
                <c:pt idx="4">
                  <c:v>0.1041488</c:v>
                </c:pt>
                <c:pt idx="5">
                  <c:v>5.2755400000000001E-2</c:v>
                </c:pt>
                <c:pt idx="6">
                  <c:v>6.9507200000000005E-2</c:v>
                </c:pt>
                <c:pt idx="7">
                  <c:v>7.5872499999999996E-2</c:v>
                </c:pt>
                <c:pt idx="8">
                  <c:v>0.12841910000000001</c:v>
                </c:pt>
                <c:pt idx="9">
                  <c:v>0.1120911</c:v>
                </c:pt>
                <c:pt idx="10">
                  <c:v>0.116299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1.0855000000000001E-3</c:v>
                </c:pt>
                <c:pt idx="2">
                  <c:v>3.5086000000000002E-3</c:v>
                </c:pt>
                <c:pt idx="3">
                  <c:v>1.17763E-2</c:v>
                </c:pt>
                <c:pt idx="4">
                  <c:v>0</c:v>
                </c:pt>
                <c:pt idx="5">
                  <c:v>0</c:v>
                </c:pt>
                <c:pt idx="6">
                  <c:v>0</c:v>
                </c:pt>
                <c:pt idx="7">
                  <c:v>8.1832999999999993E-3</c:v>
                </c:pt>
                <c:pt idx="8">
                  <c:v>1.3336199999999999E-2</c:v>
                </c:pt>
                <c:pt idx="9">
                  <c:v>0</c:v>
                </c:pt>
                <c:pt idx="10">
                  <c:v>4.5881999999999997E-3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7.5283100000000006E-2</c:v>
                </c:pt>
                <c:pt idx="1">
                  <c:v>0.10980959999999999</c:v>
                </c:pt>
                <c:pt idx="2">
                  <c:v>7.3191199999999998E-2</c:v>
                </c:pt>
                <c:pt idx="3">
                  <c:v>0.12695870000000001</c:v>
                </c:pt>
                <c:pt idx="4">
                  <c:v>0.10855819999999999</c:v>
                </c:pt>
                <c:pt idx="5">
                  <c:v>0.1054797</c:v>
                </c:pt>
                <c:pt idx="6">
                  <c:v>0.14279600000000001</c:v>
                </c:pt>
                <c:pt idx="7">
                  <c:v>0.1074698</c:v>
                </c:pt>
                <c:pt idx="8">
                  <c:v>0.15643470000000001</c:v>
                </c:pt>
                <c:pt idx="9">
                  <c:v>0.13631869999999999</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0.88647010000000004</c:v>
                </c:pt>
                <c:pt idx="1">
                  <c:v>0.87121420000000005</c:v>
                </c:pt>
                <c:pt idx="2">
                  <c:v>0.91430319999999998</c:v>
                </c:pt>
                <c:pt idx="3">
                  <c:v>0.80737009999999998</c:v>
                </c:pt>
                <c:pt idx="4">
                  <c:v>0.87281529999999996</c:v>
                </c:pt>
                <c:pt idx="5">
                  <c:v>0.82242249999999995</c:v>
                </c:pt>
                <c:pt idx="6">
                  <c:v>0.80361130000000003</c:v>
                </c:pt>
                <c:pt idx="7">
                  <c:v>0.84517750000000003</c:v>
                </c:pt>
                <c:pt idx="8">
                  <c:v>0.74579960000000001</c:v>
                </c:pt>
                <c:pt idx="9">
                  <c:v>0.80158499999999999</c:v>
                </c:pt>
                <c:pt idx="10">
                  <c:v>0.70211219999999996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0.83832340000000005</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3.7442599999999999E-2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6.9506799999999994E-2</c:v>
                </c:pt>
                <c:pt idx="1">
                  <c:v>7.4457899999999994E-2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3.1294000000000001E-3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9.2169799999999996E-2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0.8491071</c:v>
                </c:pt>
                <c:pt idx="1">
                  <c:v>0.7561388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3.7463999999999997E-2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0.2499305</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2.83121E-2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8.7808743000000007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0.88130839999999999</c:v>
                </c:pt>
                <c:pt idx="1">
                  <c:v>0.85151339999999998</c:v>
                </c:pt>
                <c:pt idx="2">
                  <c:v>0.3701623</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2.3135999999999999E-3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4.5319199999999997E-2</c:v>
                </c:pt>
                <c:pt idx="1">
                  <c:v>4.4789599999999999E-2</c:v>
                </c:pt>
                <c:pt idx="2">
                  <c:v>0.17566899999999999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1.04365E-2</c:v>
                </c:pt>
                <c:pt idx="2">
                  <c:v>2.88717E-2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7.3372300000000001E-2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0.88711669999999998</c:v>
                </c:pt>
                <c:pt idx="1">
                  <c:v>0.85481910000000005</c:v>
                </c:pt>
                <c:pt idx="2">
                  <c:v>0.50456979999999996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0.26359909999999998</c:v>
                </c:pt>
                <c:pt idx="1">
                  <c:v>0.76287590000000005</c:v>
                </c:pt>
                <c:pt idx="2">
                  <c:v>0.60247289999999998</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1.0869E-3</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0.14335919999999999</c:v>
                </c:pt>
                <c:pt idx="1">
                  <c:v>8.36398E-2</c:v>
                </c:pt>
                <c:pt idx="2">
                  <c:v>9.2470200000000002E-2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0</c:v>
                </c:pt>
                <c:pt idx="2">
                  <c:v>6.1269999999999999E-4</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0.5930417</c:v>
                </c:pt>
                <c:pt idx="1">
                  <c:v>0.15239749999999999</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0.29857739999999999</c:v>
                </c:pt>
                <c:pt idx="1">
                  <c:v>0.76287590000000005</c:v>
                </c:pt>
                <c:pt idx="2">
                  <c:v>0.60305529999999996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3.6273300000000001E-2</c:v>
                </c:pt>
                <c:pt idx="1">
                  <c:v>1.46506E-2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0.10319780000000001</c:v>
                </c:pt>
                <c:pt idx="1">
                  <c:v>5.5013300000000001E-2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9.3840999999999994E-3</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0.47171089999999999</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0.42065710000000001</c:v>
                </c:pt>
                <c:pt idx="1">
                  <c:v>0.2262817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0.58891640000000001</c:v>
                </c:pt>
                <c:pt idx="1">
                  <c:v>0.458505</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8.2769899999999993E-2</c:v>
                </c:pt>
                <c:pt idx="1">
                  <c:v>0.15067620000000001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1.59568E-2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0.39081880000000002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0.60335240000000001</c:v>
                </c:pt>
                <c:pt idx="1">
                  <c:v>0.47948740000000001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0.74705880000000002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0.74668440000000003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0.71550670000000005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0.74513819999999997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0.78766309999999995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0.79333330000000002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0.77255870000000004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0.78163269999999996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0.89506169999999996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0.88446729999999996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0.89923330000000001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0.71834160000000002</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4.7936100000000002E-2</c:v>
                </c:pt>
                <c:pt idx="1">
                  <c:v>0</c:v>
                </c:pt>
                <c:pt idx="2">
                  <c:v>3.7758000000000002E-3</c:v>
                </c:pt>
                <c:pt idx="3">
                  <c:v>1.0009999999999999E-4</c:v>
                </c:pt>
                <c:pt idx="4">
                  <c:v>1.2278600000000001E-2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6.5741999999999995E-2</c:v>
                </c:pt>
                <c:pt idx="1">
                  <c:v>6.3356499999999996E-2</c:v>
                </c:pt>
                <c:pt idx="2">
                  <c:v>5.5147099999999998E-2</c:v>
                </c:pt>
                <c:pt idx="3">
                  <c:v>4.6455700000000003E-2</c:v>
                </c:pt>
                <c:pt idx="4">
                  <c:v>7.5836500000000001E-2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7.4919000000000001E-3</c:v>
                </c:pt>
                <c:pt idx="1">
                  <c:v>0</c:v>
                </c:pt>
                <c:pt idx="2">
                  <c:v>7.2176000000000002E-3</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0.21830179999999999</c:v>
                </c:pt>
                <c:pt idx="2">
                  <c:v>0.19349340000000001</c:v>
                </c:pt>
                <c:pt idx="3">
                  <c:v>0.1180006</c:v>
                </c:pt>
                <c:pt idx="4">
                  <c:v>0.1138011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0.80828630000000001</c:v>
                </c:pt>
                <c:pt idx="1">
                  <c:v>0.72641979999999995</c:v>
                </c:pt>
                <c:pt idx="2">
                  <c:v>0.75975749999999997</c:v>
                </c:pt>
                <c:pt idx="3">
                  <c:v>0.85687970000000002</c:v>
                </c:pt>
                <c:pt idx="4">
                  <c:v>0.80880649999999998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0.59032260000000003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0.58724200000000004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0.59666669999999999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0.60781669999999999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0.69831220000000005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0.72483220000000004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0.73394499999999996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0.74381799999999998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0.75086109999999995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0.76433119999999999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0.74825779999999997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0.71155780000000002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0.71016170000000001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0.73751330000000004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0.71894270000000005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0.66772489999999995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0.74845870000000003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0.77979569999999998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0.80592730000000001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0.9152941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0.93931399999999998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0.92865779999999998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0.92097260000000003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0.7400468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0.76851849999999999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0.75274059999999998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0.73197970000000001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0.94337490000000002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0.93557049999999997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0.93366709999999997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0.92835210000000001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0.80809249999999999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0.77808600000000006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0.79872609999999999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0.78907919999999998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0.91979699999999998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0.92380949999999995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0.92794759999999998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0.9167421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1.6582999999999999E-3</c:v>
                </c:pt>
                <c:pt idx="1">
                  <c:v>1.6247399999999999E-2</c:v>
                </c:pt>
                <c:pt idx="2">
                  <c:v>6.9941999999999999E-3</c:v>
                </c:pt>
                <c:pt idx="3">
                  <c:v>2.4884E-3</c:v>
                </c:pt>
                <c:pt idx="4">
                  <c:v>2.8487999999999999E-3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3.9968200000000002E-2</c:v>
                </c:pt>
                <c:pt idx="1">
                  <c:v>5.5580499999999998E-2</c:v>
                </c:pt>
                <c:pt idx="2">
                  <c:v>5.91082E-2</c:v>
                </c:pt>
                <c:pt idx="3">
                  <c:v>6.69125E-2</c:v>
                </c:pt>
                <c:pt idx="4">
                  <c:v>3.21286E-2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7.7700000000000005E-5</c:v>
                </c:pt>
                <c:pt idx="2">
                  <c:v>1.1180000000000001E-2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5.4196599999999998E-2</c:v>
                </c:pt>
                <c:pt idx="1">
                  <c:v>0.1379368</c:v>
                </c:pt>
                <c:pt idx="2">
                  <c:v>0.18424289999999999</c:v>
                </c:pt>
                <c:pt idx="3">
                  <c:v>0.1764212</c:v>
                </c:pt>
                <c:pt idx="4">
                  <c:v>3.81371E-2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0.90417689999999995</c:v>
                </c:pt>
                <c:pt idx="1">
                  <c:v>0.79995039999999995</c:v>
                </c:pt>
                <c:pt idx="2">
                  <c:v>0.75740209999999997</c:v>
                </c:pt>
                <c:pt idx="3">
                  <c:v>0.75417789999999996</c:v>
                </c:pt>
                <c:pt idx="4">
                  <c:v>0.92717830000000001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0.79147979999999996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0.81865969999999999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0.81168059999999997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0.81070370000000003</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0.82661289999999998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0.85829489999999997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0.86392409999999997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0.85602089999999997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0.69331869999999995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0.66752579999999995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0.68524969999999996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0.67387030000000003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0.54529309999999998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0.52122990000000002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0.71482409999999996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0.79523140000000003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0.82533829999999997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0.82941779999999998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0.75803209999999999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0.75958190000000003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0.76451610000000003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0.75834800000000002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0.79500519999999997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0.79314569999999995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0.79444440000000005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0.79560039999999999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0.69004889999999997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0.63409959999999999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0.67927630000000006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0.70637119999999998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0.70240480000000005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0.737819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0.70594480000000004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0.72902100000000003</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0.86705200000000004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0.89381719999999998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0.91073579999999998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0.92907090000000003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0.75149109999999997</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1.9109500000000001E-2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6.8873400000000001E-2</c:v>
                </c:pt>
                <c:pt idx="1">
                  <c:v>9.2131000000000005E-2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0.17963560000000001</c:v>
                </c:pt>
                <c:pt idx="1">
                  <c:v>0.28052009999999999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0.76992360000000004</c:v>
                </c:pt>
                <c:pt idx="1">
                  <c:v>0.62929840000000004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0.96759260000000002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0.98648650000000004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0.97566909999999996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0.97399999999999998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0.91274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0.90456429999999999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0.89598540000000004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0.9243827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0.6230599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0.63867680000000004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0.60849059999999999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0.59884839999999995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0.71520340000000004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0.73399009999999998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0.7042889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0.71135939999999998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0.6817204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0.67990070000000002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0.68480730000000001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0.70093459999999996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0.55641030000000002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0.63501479999999999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0.65564739999999999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0.69298249999999995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0.74369750000000001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0.8142857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0.74617069999999996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0.77306269999999999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0.86159169999999996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0.85317460000000001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0.90272370000000002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0.88180400000000003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0.70520229999999995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0.72446239999999995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0.7179487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0.73818899999999998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0.86946900000000005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0.87714990000000004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0.88965519999999998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0.85553469999999998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0.74183250000000001</c:v>
                </c:pt>
                <c:pt idx="1">
                  <c:v>0.66668910000000003</c:v>
                </c:pt>
                <c:pt idx="2">
                  <c:v>0.67812570000000005</c:v>
                </c:pt>
                <c:pt idx="3">
                  <c:v>0.69173750000000001</c:v>
                </c:pt>
                <c:pt idx="4">
                  <c:v>0.60737719999999995</c:v>
                </c:pt>
                <c:pt idx="5">
                  <c:v>0.80578289999999997</c:v>
                </c:pt>
                <c:pt idx="6">
                  <c:v>0.84798850000000003</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0</c:v>
                </c:pt>
                <c:pt idx="4">
                  <c:v>6.1552000000000004E-3</c:v>
                </c:pt>
                <c:pt idx="5">
                  <c:v>0</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7.8877000000000003E-2</c:v>
                </c:pt>
                <c:pt idx="1">
                  <c:v>8.3495899999999998E-2</c:v>
                </c:pt>
                <c:pt idx="2">
                  <c:v>7.7828099999999997E-2</c:v>
                </c:pt>
                <c:pt idx="3">
                  <c:v>9.4699800000000001E-2</c:v>
                </c:pt>
                <c:pt idx="4">
                  <c:v>9.0429099999999998E-2</c:v>
                </c:pt>
                <c:pt idx="5">
                  <c:v>7.45754E-2</c:v>
                </c:pt>
                <c:pt idx="6">
                  <c:v>6.27225E-2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6.8097000000000001E-3</c:v>
                </c:pt>
                <c:pt idx="1">
                  <c:v>0</c:v>
                </c:pt>
                <c:pt idx="2">
                  <c:v>0</c:v>
                </c:pt>
                <c:pt idx="3">
                  <c:v>1.02725E-2</c:v>
                </c:pt>
                <c:pt idx="4">
                  <c:v>8.2836999999999997E-3</c:v>
                </c:pt>
                <c:pt idx="5">
                  <c:v>0</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0.24981500000000001</c:v>
                </c:pt>
                <c:pt idx="2">
                  <c:v>0.24404619999999999</c:v>
                </c:pt>
                <c:pt idx="3">
                  <c:v>0.2032902</c:v>
                </c:pt>
                <c:pt idx="4">
                  <c:v>0.28775479999999998</c:v>
                </c:pt>
                <c:pt idx="5">
                  <c:v>0.11964180000000001</c:v>
                </c:pt>
                <c:pt idx="6">
                  <c:v>8.9288999999999993E-2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0.77939130000000001</c:v>
                </c:pt>
                <c:pt idx="1">
                  <c:v>0.69201849999999998</c:v>
                </c:pt>
                <c:pt idx="2">
                  <c:v>0.69828659999999998</c:v>
                </c:pt>
                <c:pt idx="3">
                  <c:v>0.70102880000000001</c:v>
                </c:pt>
                <c:pt idx="4">
                  <c:v>0.60737719999999995</c:v>
                </c:pt>
                <c:pt idx="5">
                  <c:v>0.80658529999999995</c:v>
                </c:pt>
                <c:pt idx="6">
                  <c:v>0.85157729999999998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0.84599159999999995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0.8639618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0.83518930000000002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0.81042650000000005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0.84225349999999999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0.82598039999999995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0.79331940000000001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0.84496119999999997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0.81803800000000004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0.80147060000000003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0.83809520000000004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0.74803149999999996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0.86910989999999999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0.76300579999999996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0.74590160000000005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0.73103450000000003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0.86872590000000005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0.89419800000000005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0.91452990000000001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0.85741089999999998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0.84187080000000003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0.86868690000000004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0.87477950000000004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0.70102039999999999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0.67337279999999999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0.62375139999999996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0.67931350000000001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0.71631210000000001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0.73652689999999998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3.6811999999999999E-3</c:v>
                </c:pt>
                <c:pt idx="1">
                  <c:v>3.2093999999999998E-3</c:v>
                </c:pt>
                <c:pt idx="2">
                  <c:v>9.7427E-3</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4.9248800000000002E-2</c:v>
                </c:pt>
                <c:pt idx="1">
                  <c:v>7.3656100000000002E-2</c:v>
                </c:pt>
                <c:pt idx="2">
                  <c:v>8.3099699999999999E-2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4.3029000000000001E-3</c:v>
                </c:pt>
                <c:pt idx="1">
                  <c:v>3.5014999999999998E-3</c:v>
                </c:pt>
                <c:pt idx="2">
                  <c:v>1.8733099999999999E-2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0.93188090000000001</c:v>
                </c:pt>
                <c:pt idx="1">
                  <c:v>0.73950400000000005</c:v>
                </c:pt>
                <c:pt idx="2">
                  <c:v>0.71527790000000002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0.85017419999999999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0.84438040000000003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0.79559120000000005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0.80679789999999996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0.49875000000000003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0.51251840000000004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0.51012150000000001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0.50217389999999995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0.57266810000000001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0.56957089999999999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0.59058820000000001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0.59535329999999997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0.81443299999999996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0.83993899999999999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0.83931129999999998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0.82468280000000005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0.65069220000000005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0.66237109999999999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0.67103690000000005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0.66895199999999999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0.73590809999999995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0.72058820000000001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0.72573359999999998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0.73591870000000004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0.30479450000000002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0.25118479999999999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0.2995951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0.29118769999999999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0.2275132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0.23638609999999999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0.26116840000000002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0.24787129999999999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0.41569279999999997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0.3879668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0.41459069999999998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0.41874080000000002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0.91990740000000004</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1.32158E-2</c:v>
                </c:pt>
                <c:pt idx="1">
                  <c:v>0</c:v>
                </c:pt>
                <c:pt idx="2">
                  <c:v>5.3531999999999998E-3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8.2222500000000004E-2</c:v>
                </c:pt>
                <c:pt idx="1">
                  <c:v>3.7158400000000001E-2</c:v>
                </c:pt>
                <c:pt idx="2">
                  <c:v>1.84339E-2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0.22756370000000001</c:v>
                </c:pt>
                <c:pt idx="1">
                  <c:v>4.2934199999999999E-2</c:v>
                </c:pt>
                <c:pt idx="2">
                  <c:v>1.7887999999999999E-3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0.67699799999999999</c:v>
                </c:pt>
                <c:pt idx="1">
                  <c:v>0.92767690000000003</c:v>
                </c:pt>
                <c:pt idx="2">
                  <c:v>0.97605839999999999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0.43221999999999999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0.46883469999999999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0.41189930000000002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0.4644914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0.51367779999999996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0.58096829999999999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0.57656249999999998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0.59801490000000002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0.46895419999999999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0.49438199999999999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0.50993379999999999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0.51953689999999997</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0.82441980000000004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0.84823530000000003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0.84731179999999995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0.85943060000000004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0.88401249999999998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0.88092349999999997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0.88100690000000004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0.88775510000000002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0.57840619999999998</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0.554755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0.56021650000000001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0.58738939999999995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0.74186989999999997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0.76178009999999996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0.75846499999999994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0.75050300000000003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8.6384065000000003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8.7324455000000007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8.6673936999999999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8.7071822999999995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5</c:v>
                </c:pt>
                <c:pt idx="1">
                  <c:v>5</c:v>
                </c:pt>
                <c:pt idx="2">
                  <c:v>23</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54</c:v>
                </c:pt>
                <c:pt idx="1">
                  <c:v>40</c:v>
                </c:pt>
                <c:pt idx="2">
                  <c:v>38</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22</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39</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5.8624999999999997E-3</c:v>
                </c:pt>
                <c:pt idx="1">
                  <c:v>8.1159000000000005E-3</c:v>
                </c:pt>
                <c:pt idx="2">
                  <c:v>1.6965899999999999E-2</c:v>
                </c:pt>
                <c:pt idx="3">
                  <c:v>8.796E-3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5.6629400000000003E-2</c:v>
                </c:pt>
                <c:pt idx="1">
                  <c:v>7.09732E-2</c:v>
                </c:pt>
                <c:pt idx="2">
                  <c:v>4.6358299999999998E-2</c:v>
                </c:pt>
                <c:pt idx="3">
                  <c:v>9.7833100000000006E-2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5.4615000000000002E-3</c:v>
                </c:pt>
                <c:pt idx="1">
                  <c:v>1.1460999999999999E-3</c:v>
                </c:pt>
                <c:pt idx="2">
                  <c:v>0</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0.12800110000000001</c:v>
                </c:pt>
                <c:pt idx="3">
                  <c:v>0.37585960000000002</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0.80930469999999999</c:v>
                </c:pt>
                <c:pt idx="1">
                  <c:v>0.77181279999999997</c:v>
                </c:pt>
                <c:pt idx="2">
                  <c:v>0.84479890000000002</c:v>
                </c:pt>
                <c:pt idx="3">
                  <c:v>0.51751130000000001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0.66515990000000003</c:v>
                </c:pt>
                <c:pt idx="2">
                  <c:v>0.83120689999999997</c:v>
                </c:pt>
                <c:pt idx="3">
                  <c:v>0.56376340000000003</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5.6575000000000002E-3</c:v>
                </c:pt>
                <c:pt idx="1">
                  <c:v>0</c:v>
                </c:pt>
                <c:pt idx="2">
                  <c:v>1.43596E-2</c:v>
                </c:pt>
                <c:pt idx="3">
                  <c:v>0</c:v>
                </c:pt>
                <c:pt idx="4">
                  <c:v>3.4107E-3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6.5746299999999994E-2</c:v>
                </c:pt>
                <c:pt idx="1">
                  <c:v>8.7101100000000001E-2</c:v>
                </c:pt>
                <c:pt idx="2">
                  <c:v>6.7156099999999996E-2</c:v>
                </c:pt>
                <c:pt idx="3">
                  <c:v>9.0893799999999997E-2</c:v>
                </c:pt>
                <c:pt idx="4">
                  <c:v>0.1011394</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1.4149E-3</c:v>
                </c:pt>
                <c:pt idx="1">
                  <c:v>0</c:v>
                </c:pt>
                <c:pt idx="2">
                  <c:v>0</c:v>
                </c:pt>
                <c:pt idx="3">
                  <c:v>0</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0.24773899999999999</c:v>
                </c:pt>
                <c:pt idx="2">
                  <c:v>8.7277300000000002E-2</c:v>
                </c:pt>
                <c:pt idx="3">
                  <c:v>0.34534280000000001</c:v>
                </c:pt>
                <c:pt idx="4">
                  <c:v>0.39336450000000001</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0.73438990000000004</c:v>
                </c:pt>
                <c:pt idx="1">
                  <c:v>0.66928489999999996</c:v>
                </c:pt>
                <c:pt idx="2">
                  <c:v>0.83526719999999999</c:v>
                </c:pt>
                <c:pt idx="3">
                  <c:v>0.58877179999999996</c:v>
                </c:pt>
                <c:pt idx="4">
                  <c:v>0.50208540000000002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 East London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3325564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663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003062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653796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827879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005146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720096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334599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482175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608757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81404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556230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209528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429137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593529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833040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051149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143170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26047031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07079657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1976147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48917262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70656321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2506955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41871761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64768388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57648286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09094593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61183071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4950591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41625205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4534283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162082121"/>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8657310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0595496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94749487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97368575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6159346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30549442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15310017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69029772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53577354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10610581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40369905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75758307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16882054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6657477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0933982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83023752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3628391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42416850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0624707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05786544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99012519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82911807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01155556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88869802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21032306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56128128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83159993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90963330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35988157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13823741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02592934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95599397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09915" y="622300"/>
            <a:ext cx="276870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 East London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77566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North East London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00006480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40025229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00860263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89279549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02544715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9192031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93862172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0054122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69804686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06799611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80208969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79238634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8511795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11623593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81107157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57563313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62933188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50900905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29390721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86046836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50614335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5999542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3235551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70978422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87913184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94571995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607823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0792938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73863810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74731131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70101343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14633467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13654934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7370943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58344924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6269480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07363971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3734441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0792292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56007240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2265382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35336949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09378343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28682637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66892258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92866986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06438707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98133439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51228556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99181913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3728183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6477767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8673126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660841052"/>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4099004327"/>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612276192"/>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559519454"/>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689419517"/>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822547000"/>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204492284"/>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746144525"/>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287899195"/>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955626574"/>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259171232"/>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951400461"/>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948997718"/>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576315380"/>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215705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20942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964512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44181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506487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118161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483315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94631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706592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775296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379997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788074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195217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381516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696000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29843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272166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065550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99863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32943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301601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531527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245907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768976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426407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852844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282595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61522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60075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058995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786756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573511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868713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52949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932935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744121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199672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455251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349896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873018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73311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935820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640333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860147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677141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459377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53519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072267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617825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400606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765154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017318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541666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67850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117969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782926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198143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551410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07674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327385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828387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624149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355320477"/>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RF4</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Barking, Havering and Redbridge University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RQX</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Homerton Healthcare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R1H</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Barts Health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6124101"/>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3983518577"/>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QMF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North East London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1,164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3,087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60311850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3,087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55151385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8640814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09915" y="622300"/>
            <a:ext cx="2768708" cy="276999"/>
          </a:xfrm>
          <a:prstGeom prst="rect">
            <a:avLst/>
          </a:prstGeom>
          <a:noFill/>
        </p:spPr>
        <p:txBody>
          <a:bodyPr wrap="none" rtlCol="0">
            <a:spAutoFit/>
          </a:bodyPr>
          <a:lstStyle/>
          <a:p>
            <a:pPr algn="r"/>
            <a:r>
              <a:rPr lang="en-GB" sz="1200" b="1">
                <a:solidFill>
                  <a:srgbClr val="336E9F"/>
                </a:solidFill>
                <a:latin typeface="Arial"/>
                <a:cs typeface="Arial"/>
              </a:rPr>
              <a:t>North East London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17914</TotalTime>
  <Words>25854</Words>
  <Application>Microsoft Office PowerPoint</Application>
  <PresentationFormat>Custom</PresentationFormat>
  <Paragraphs>6507</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