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3.3042000000000002E-3</c:v>
                </c:pt>
                <c:pt idx="1">
                  <c:v>1.17886E-2</c:v>
                </c:pt>
                <c:pt idx="2">
                  <c:v>1.22366E-2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5.0929500000000003E-2</c:v>
                </c:pt>
                <c:pt idx="1">
                  <c:v>6.9539599999999993E-2</c:v>
                </c:pt>
                <c:pt idx="2">
                  <c:v>3.0098300000000001E-2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1.5016999999999999E-3</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0.1189844</c:v>
                </c:pt>
                <c:pt idx="2">
                  <c:v>2.7795199999999999E-2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0.91089319999999996</c:v>
                </c:pt>
                <c:pt idx="1">
                  <c:v>0.80176179999999997</c:v>
                </c:pt>
                <c:pt idx="2">
                  <c:v>0.9328864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0.83488099999999998</c:v>
                </c:pt>
                <c:pt idx="2">
                  <c:v>0.85036840000000002</c:v>
                </c:pt>
                <c:pt idx="3">
                  <c:v>0.72385929999999998</c:v>
                </c:pt>
                <c:pt idx="4">
                  <c:v>0.79540569999999999</c:v>
                </c:pt>
                <c:pt idx="5">
                  <c:v>0.82242249999999995</c:v>
                </c:pt>
                <c:pt idx="6">
                  <c:v>0.79064719999999999</c:v>
                </c:pt>
                <c:pt idx="7">
                  <c:v>0.81062679999999998</c:v>
                </c:pt>
                <c:pt idx="8">
                  <c:v>0.69507330000000001</c:v>
                </c:pt>
                <c:pt idx="9">
                  <c:v>0.75972510000000004</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1.43724E-2</c:v>
                </c:pt>
                <c:pt idx="1">
                  <c:v>0</c:v>
                </c:pt>
                <c:pt idx="2">
                  <c:v>0</c:v>
                </c:pt>
                <c:pt idx="3">
                  <c:v>2.1358200000000001E-2</c:v>
                </c:pt>
                <c:pt idx="4">
                  <c:v>0</c:v>
                </c:pt>
                <c:pt idx="5">
                  <c:v>2.06742E-2</c:v>
                </c:pt>
                <c:pt idx="6">
                  <c:v>0</c:v>
                </c:pt>
                <c:pt idx="7">
                  <c:v>0</c:v>
                </c:pt>
                <c:pt idx="8">
                  <c:v>1.71603E-2</c:v>
                </c:pt>
                <c:pt idx="9">
                  <c:v>0</c:v>
                </c:pt>
                <c:pt idx="10">
                  <c:v>3.45221E-2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4.3797099999999999E-2</c:v>
                </c:pt>
                <c:pt idx="1">
                  <c:v>5.1428099999999997E-2</c:v>
                </c:pt>
                <c:pt idx="2">
                  <c:v>7.1107299999999998E-2</c:v>
                </c:pt>
                <c:pt idx="3">
                  <c:v>0.10636470000000001</c:v>
                </c:pt>
                <c:pt idx="4">
                  <c:v>8.7923200000000007E-2</c:v>
                </c:pt>
                <c:pt idx="5">
                  <c:v>5.0091799999999999E-2</c:v>
                </c:pt>
                <c:pt idx="6">
                  <c:v>6.3606499999999996E-2</c:v>
                </c:pt>
                <c:pt idx="7">
                  <c:v>7.1567699999999998E-2</c:v>
                </c:pt>
                <c:pt idx="8">
                  <c:v>0.107572</c:v>
                </c:pt>
                <c:pt idx="9">
                  <c:v>9.5821199999999995E-2</c:v>
                </c:pt>
                <c:pt idx="10">
                  <c:v>0.1140111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3.8814000000000001E-3</c:v>
                </c:pt>
                <c:pt idx="2">
                  <c:v>5.3331000000000003E-3</c:v>
                </c:pt>
                <c:pt idx="3">
                  <c:v>2.1459099999999998E-2</c:v>
                </c:pt>
                <c:pt idx="4">
                  <c:v>0</c:v>
                </c:pt>
                <c:pt idx="5">
                  <c:v>0</c:v>
                </c:pt>
                <c:pt idx="6">
                  <c:v>0</c:v>
                </c:pt>
                <c:pt idx="7">
                  <c:v>1.03357E-2</c:v>
                </c:pt>
                <c:pt idx="8">
                  <c:v>2.3759700000000002E-2</c:v>
                </c:pt>
                <c:pt idx="9">
                  <c:v>0</c:v>
                </c:pt>
                <c:pt idx="10">
                  <c:v>5.7321000000000004E-3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7.63958E-2</c:v>
                </c:pt>
                <c:pt idx="1">
                  <c:v>0.10980959999999999</c:v>
                </c:pt>
                <c:pt idx="2">
                  <c:v>7.3191199999999998E-2</c:v>
                </c:pt>
                <c:pt idx="3">
                  <c:v>0.12695870000000001</c:v>
                </c:pt>
                <c:pt idx="4">
                  <c:v>0.116671</c:v>
                </c:pt>
                <c:pt idx="5">
                  <c:v>0.1068115</c:v>
                </c:pt>
                <c:pt idx="6">
                  <c:v>0.1457463</c:v>
                </c:pt>
                <c:pt idx="7">
                  <c:v>0.1074698</c:v>
                </c:pt>
                <c:pt idx="8">
                  <c:v>0.15643470000000001</c:v>
                </c:pt>
                <c:pt idx="9">
                  <c:v>0.14445369999999999</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0.8654347</c:v>
                </c:pt>
                <c:pt idx="1">
                  <c:v>0.86060930000000002</c:v>
                </c:pt>
                <c:pt idx="2">
                  <c:v>0.85771640000000005</c:v>
                </c:pt>
                <c:pt idx="3">
                  <c:v>0.72385929999999998</c:v>
                </c:pt>
                <c:pt idx="4">
                  <c:v>0.83150279999999999</c:v>
                </c:pt>
                <c:pt idx="5">
                  <c:v>0.82568090000000005</c:v>
                </c:pt>
                <c:pt idx="6">
                  <c:v>0.81441540000000001</c:v>
                </c:pt>
                <c:pt idx="7">
                  <c:v>0.84085390000000004</c:v>
                </c:pt>
                <c:pt idx="8">
                  <c:v>0.73345649999999996</c:v>
                </c:pt>
                <c:pt idx="9">
                  <c:v>0.77752790000000005</c:v>
                </c:pt>
                <c:pt idx="10">
                  <c:v>0.7337572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0.84018859999999995</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3.9304199999999997E-2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6.5776299999999996E-2</c:v>
                </c:pt>
                <c:pt idx="1">
                  <c:v>7.07348E-2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4.9909000000000004E-3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9.4035099999999996E-2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0.86045329999999998</c:v>
                </c:pt>
                <c:pt idx="1">
                  <c:v>0.72515419999999997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4.4385599999999997E-2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0.2360873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3.52337E-2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8.8490102000000004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0.88292879999999996</c:v>
                </c:pt>
                <c:pt idx="1">
                  <c:v>0.85151339999999998</c:v>
                </c:pt>
                <c:pt idx="2">
                  <c:v>0.37245159999999999</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4.326E-3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4.2078499999999998E-2</c:v>
                </c:pt>
                <c:pt idx="1">
                  <c:v>4.0764799999999997E-2</c:v>
                </c:pt>
                <c:pt idx="2">
                  <c:v>0.1710902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1.4059999999999999E-3</c:v>
                </c:pt>
                <c:pt idx="1">
                  <c:v>1.2448900000000001E-2</c:v>
                </c:pt>
                <c:pt idx="2">
                  <c:v>3.1161100000000001E-2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0.88644999999999996</c:v>
                </c:pt>
                <c:pt idx="1">
                  <c:v>0.87804130000000002</c:v>
                </c:pt>
                <c:pt idx="2">
                  <c:v>0.57295309999999999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0.27111730000000001</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4.9157999999999997E-3</c:v>
                </c:pt>
                <c:pt idx="2">
                  <c:v>2.0772999999999998E-3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0.12832289999999999</c:v>
                </c:pt>
                <c:pt idx="1">
                  <c:v>7.5981999999999994E-2</c:v>
                </c:pt>
                <c:pt idx="2">
                  <c:v>8.71508E-2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2.2279999999999999E-3</c:v>
                </c:pt>
                <c:pt idx="2">
                  <c:v>3.2724E-3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0.60055990000000004</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0.27267599999999997</c:v>
                </c:pt>
                <c:pt idx="1">
                  <c:v>0.77550039999999998</c:v>
                </c:pt>
                <c:pt idx="2">
                  <c:v>0.63177819999999996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3.9098300000000002E-2</c:v>
                </c:pt>
                <c:pt idx="1">
                  <c:v>1.7590399999999999E-2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9.7547700000000001E-2</c:v>
                </c:pt>
                <c:pt idx="1">
                  <c:v>4.9133700000000002E-2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1.23239E-2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0.47453600000000001</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0.4476868</c:v>
                </c:pt>
                <c:pt idx="1">
                  <c:v>0.22102749999999999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0.59132359999999995</c:v>
                </c:pt>
                <c:pt idx="1">
                  <c:v>0.46077230000000002</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7.79556E-2</c:v>
                </c:pt>
                <c:pt idx="1">
                  <c:v>0.14614160000000001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1.8363899999999999E-2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0.39308609999999999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0.6033153</c:v>
                </c:pt>
                <c:pt idx="1">
                  <c:v>0.48144160000000003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0.8032937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0.81218780000000002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0.76439330000000005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0.77261809999999997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0.78420570000000001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0.79083669999999995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0.77407740000000003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0.77243589999999995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0.89398279999999997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0.90658170000000005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0.90553439999999996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0.90707590000000005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4.9785200000000002E-2</c:v>
                </c:pt>
                <c:pt idx="1">
                  <c:v>1.8205000000000001E-3</c:v>
                </c:pt>
                <c:pt idx="2">
                  <c:v>6.3128000000000004E-3</c:v>
                </c:pt>
                <c:pt idx="3">
                  <c:v>2.1519E-3</c:v>
                </c:pt>
                <c:pt idx="4">
                  <c:v>1.3651399999999999E-2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6.2043899999999999E-2</c:v>
                </c:pt>
                <c:pt idx="1">
                  <c:v>5.8613999999999999E-2</c:v>
                </c:pt>
                <c:pt idx="2">
                  <c:v>5.0073100000000002E-2</c:v>
                </c:pt>
                <c:pt idx="3">
                  <c:v>4.2352099999999997E-2</c:v>
                </c:pt>
                <c:pt idx="4">
                  <c:v>7.3090799999999997E-2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9.3410000000000003E-3</c:v>
                </c:pt>
                <c:pt idx="1">
                  <c:v>0</c:v>
                </c:pt>
                <c:pt idx="2">
                  <c:v>9.7546000000000004E-3</c:v>
                </c:pt>
                <c:pt idx="3">
                  <c:v>0</c:v>
                </c:pt>
                <c:pt idx="4">
                  <c:v>7.7800000000000005E-4</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0.22067310000000001</c:v>
                </c:pt>
                <c:pt idx="2">
                  <c:v>0.19349340000000001</c:v>
                </c:pt>
                <c:pt idx="3">
                  <c:v>0.1200524</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0.74596510000000005</c:v>
                </c:pt>
                <c:pt idx="1">
                  <c:v>0.72388180000000002</c:v>
                </c:pt>
                <c:pt idx="2">
                  <c:v>0.74044699999999997</c:v>
                </c:pt>
                <c:pt idx="3">
                  <c:v>0.84263290000000002</c:v>
                </c:pt>
                <c:pt idx="4">
                  <c:v>0.80447369999999996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0.58352669999999995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0.6390306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0.64168619999999998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0.64308679999999996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0.72588059999999999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0.73565219999999998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0.76582280000000003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0.74117650000000002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0.72047830000000002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0.74677420000000005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0.74302500000000005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0.7297844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0.68887209999999999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0.69155840000000002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0.71566439999999998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0.71768710000000002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0.6710526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0.70218340000000001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0.74677420000000005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0.739066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0.93008279999999999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0.93694580000000005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0.92977779999999999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0.91839999999999999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0.72373189999999998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0.7621407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0.73362830000000001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0.74097829999999998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0.94449190000000005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0.94500459999999997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0.94515850000000001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0.93120000000000003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0.78671329999999995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0.77945330000000002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0.78146850000000001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0.79012349999999998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0.92978400000000005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0.93526969999999998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0.91136360000000005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0.91041669999999997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3.3308000000000001E-3</c:v>
                </c:pt>
                <c:pt idx="1">
                  <c:v>1.8427700000000002E-2</c:v>
                </c:pt>
                <c:pt idx="2">
                  <c:v>9.6384000000000001E-3</c:v>
                </c:pt>
                <c:pt idx="3">
                  <c:v>4.5848E-3</c:v>
                </c:pt>
                <c:pt idx="4">
                  <c:v>4.2134E-3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3.6623200000000002E-2</c:v>
                </c:pt>
                <c:pt idx="1">
                  <c:v>5.1219899999999999E-2</c:v>
                </c:pt>
                <c:pt idx="2">
                  <c:v>5.3819899999999997E-2</c:v>
                </c:pt>
                <c:pt idx="3">
                  <c:v>6.2719700000000003E-2</c:v>
                </c:pt>
                <c:pt idx="4">
                  <c:v>2.9399499999999999E-2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2.258E-3</c:v>
                </c:pt>
                <c:pt idx="2">
                  <c:v>1.3824100000000001E-2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5.5869099999999998E-2</c:v>
                </c:pt>
                <c:pt idx="1">
                  <c:v>0.1379368</c:v>
                </c:pt>
                <c:pt idx="2">
                  <c:v>0.18424289999999999</c:v>
                </c:pt>
                <c:pt idx="3">
                  <c:v>0.1785176</c:v>
                </c:pt>
                <c:pt idx="4">
                  <c:v>3.9501599999999998E-2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0.9121667</c:v>
                </c:pt>
                <c:pt idx="1">
                  <c:v>0.79015760000000002</c:v>
                </c:pt>
                <c:pt idx="2">
                  <c:v>0.77936179999999999</c:v>
                </c:pt>
                <c:pt idx="3">
                  <c:v>0.76012610000000003</c:v>
                </c:pt>
                <c:pt idx="4">
                  <c:v>0.92688539999999997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0.78417269999999994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0.81632649999999995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0.80103360000000001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0.80392160000000001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0.83585480000000001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0.84116690000000005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0.85166050000000004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0.83953960000000005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0.67196650000000002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0.68506789999999995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0.69561620000000002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0.70373189999999997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0.55086849999999998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0.57109560000000004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0.73137249999999998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0.73523419999999995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0.80851059999999997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0.79093199999999997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0.73563219999999996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0.740228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0.75499629999999995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0.75736809999999999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0.78863090000000002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0.80238500000000001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0.78304819999999997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0.78724930000000004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0.64673159999999996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0.6469741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0.67650829999999995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0.72040590000000004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0.68521339999999997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0.69805189999999995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0.70185869999999995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0.73029889999999997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0.87009349999999996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0.89215690000000003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0.88563829999999999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0.91252960000000005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0.7550983</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2.1713E-2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6.16588E-2</c:v>
                </c:pt>
                <c:pt idx="1">
                  <c:v>8.6923899999999998E-2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7.2880000000000004E-4</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0.18324280000000001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0.77436769999999999</c:v>
                </c:pt>
                <c:pt idx="1">
                  <c:v>0.65630949999999999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0.97158080000000002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0.98930479999999998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0.99127399999999999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0.98482550000000002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0.90573769999999998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0.93073589999999995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0.92816900000000002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0.92610840000000005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0.5842697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0.57088119999999998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0.6162571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0.6150082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0.70093459999999996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0.68022179999999999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0.72743679999999999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0.71294849999999999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0.65251570000000003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0.66727939999999997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0.68421050000000005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0.713615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0.52621359999999995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0.59953699999999999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0.70779219999999998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0.67669170000000001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0.76946559999999997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0.76122080000000003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0.77248680000000003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0.76641219999999999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0.85094069999999999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0.84040749999999997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0.87480919999999995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0.86056339999999998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0.68315970000000004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0.68135900000000005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0.71993410000000002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0.70795110000000006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0.8427673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0.87962960000000001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0.88586960000000003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0.85939969999999999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0.74457700000000004</c:v>
                </c:pt>
                <c:pt idx="1">
                  <c:v>0.66978079999999995</c:v>
                </c:pt>
                <c:pt idx="2">
                  <c:v>0.68130179999999996</c:v>
                </c:pt>
                <c:pt idx="3">
                  <c:v>0.69416299999999997</c:v>
                </c:pt>
                <c:pt idx="4">
                  <c:v>0.60737719999999995</c:v>
                </c:pt>
                <c:pt idx="5">
                  <c:v>0.80658529999999995</c:v>
                </c:pt>
                <c:pt idx="6">
                  <c:v>0.85007909999999998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0</c:v>
                </c:pt>
                <c:pt idx="4">
                  <c:v>8.9952999999999995E-3</c:v>
                </c:pt>
                <c:pt idx="5">
                  <c:v>1.7852E-3</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7.3387900000000006E-2</c:v>
                </c:pt>
                <c:pt idx="1">
                  <c:v>7.7312599999999995E-2</c:v>
                </c:pt>
                <c:pt idx="2">
                  <c:v>7.1475800000000006E-2</c:v>
                </c:pt>
                <c:pt idx="3">
                  <c:v>8.9848700000000004E-2</c:v>
                </c:pt>
                <c:pt idx="4">
                  <c:v>8.4748900000000002E-2</c:v>
                </c:pt>
                <c:pt idx="5">
                  <c:v>6.9400199999999995E-2</c:v>
                </c:pt>
                <c:pt idx="6">
                  <c:v>5.8541299999999998E-2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9.5542999999999999E-3</c:v>
                </c:pt>
                <c:pt idx="1">
                  <c:v>9.2369999999999996E-4</c:v>
                </c:pt>
                <c:pt idx="2">
                  <c:v>0</c:v>
                </c:pt>
                <c:pt idx="3">
                  <c:v>1.26981E-2</c:v>
                </c:pt>
                <c:pt idx="4">
                  <c:v>1.11237E-2</c:v>
                </c:pt>
                <c:pt idx="5">
                  <c:v>2.0731999999999999E-3</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0.24722240000000001</c:v>
                </c:pt>
                <c:pt idx="3">
                  <c:v>0.2032902</c:v>
                </c:pt>
                <c:pt idx="4">
                  <c:v>0.28775479999999998</c:v>
                </c:pt>
                <c:pt idx="5">
                  <c:v>0.1201561</c:v>
                </c:pt>
                <c:pt idx="6">
                  <c:v>9.1379600000000005E-2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0.77111819999999998</c:v>
                </c:pt>
                <c:pt idx="1">
                  <c:v>0.67254219999999998</c:v>
                </c:pt>
                <c:pt idx="2">
                  <c:v>0.71385779999999999</c:v>
                </c:pt>
                <c:pt idx="3">
                  <c:v>0.70472400000000002</c:v>
                </c:pt>
                <c:pt idx="4">
                  <c:v>0.61901700000000004</c:v>
                </c:pt>
                <c:pt idx="5">
                  <c:v>0.8323507</c:v>
                </c:pt>
                <c:pt idx="6">
                  <c:v>0.86873409999999995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0.84073509999999996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0.83213000000000004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0.86725660000000004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0.86440680000000003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0.8388215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0.81855670000000003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0.83661419999999997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0.82444059999999997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0.83850930000000001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0.82025680000000001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0.77934270000000005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0.86046509999999998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0.83805669999999999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0.82835820000000004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0.73023260000000001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0.77064220000000005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0.80603449999999999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0.72764229999999996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0.87467360000000005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0.8558559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0.87912089999999998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0.79843750000000002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0.81786939999999997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0.84025559999999999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0.86226689999999995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0.69945780000000002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0.69568819999999998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0.72123550000000003</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0.71616930000000001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0.81557380000000002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0.78076920000000005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0.73094170000000003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0.72689079999999995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4.8795000000000002E-3</c:v>
                </c:pt>
                <c:pt idx="1">
                  <c:v>5.0251999999999996E-3</c:v>
                </c:pt>
                <c:pt idx="2">
                  <c:v>1.2220399999999999E-2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4.6852100000000001E-2</c:v>
                </c:pt>
                <c:pt idx="1">
                  <c:v>7.0024500000000003E-2</c:v>
                </c:pt>
                <c:pt idx="2">
                  <c:v>7.8144500000000006E-2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5.5012999999999998E-3</c:v>
                </c:pt>
                <c:pt idx="1">
                  <c:v>5.3172999999999996E-3</c:v>
                </c:pt>
                <c:pt idx="2">
                  <c:v>2.1210699999999999E-2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0.91747080000000003</c:v>
                </c:pt>
                <c:pt idx="1">
                  <c:v>0.74081509999999995</c:v>
                </c:pt>
                <c:pt idx="2">
                  <c:v>0.73320560000000001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0.85519129999999999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0.83846149999999997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0.81107490000000004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0.81438849999999996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0.48703170000000001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0.49736010000000003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0.50281949999999997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0.52482879999999998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0.54765889999999995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0.54520800000000003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0.57037040000000006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0.58220209999999994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0.80987390000000004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0.80963300000000005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0.82717390000000002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0.81488369999999999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0.62253289999999994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0.63547240000000005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0.67193999999999998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0.66841320000000004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0.69151470000000004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0.70320400000000005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0.71394979999999997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0.7060071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0.23768120000000001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0.24374999999999999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0.24791089999999999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0.26385219999999998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0.1812298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0.189166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0.21479709999999999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0.23823320000000001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0.36715619999999999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0.4267782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0.37450719999999998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0.4415888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0.92187140000000001</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1.5294500000000001E-2</c:v>
                </c:pt>
                <c:pt idx="1">
                  <c:v>0</c:v>
                </c:pt>
                <c:pt idx="2">
                  <c:v>6.5218000000000003E-3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7.8065200000000001E-2</c:v>
                </c:pt>
                <c:pt idx="1">
                  <c:v>3.3230500000000003E-2</c:v>
                </c:pt>
                <c:pt idx="2">
                  <c:v>1.6096599999999999E-2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3.8800000000000001E-5</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0.22964229999999999</c:v>
                </c:pt>
                <c:pt idx="1">
                  <c:v>4.4898100000000003E-2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0.70746050000000005</c:v>
                </c:pt>
                <c:pt idx="1">
                  <c:v>0.92976559999999997</c:v>
                </c:pt>
                <c:pt idx="2">
                  <c:v>0.98679220000000001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0.40766550000000001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0.42964350000000001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0.42652329999999999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0.46081499999999997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0.50592420000000005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0.54314720000000005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0.57575759999999998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0.59631149999999999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0.53727809999999998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0.51649750000000005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0.56279069999999998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0.58247420000000005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0.87015949999999997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0.8544408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0.86656670000000002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0.88114749999999997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0.87993679999999996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0.86771109999999996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0.88504819999999995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0.88626609999999995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0.55587120000000001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0.59206510000000001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0.60767789999999999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0.61916669999999996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0.72495759999999998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0.73012940000000004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0.74308940000000001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0.76240600000000003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8.6479312999999998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8.7283431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8.7243735999999998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8.7806406999999993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2</c:v>
                </c:pt>
                <c:pt idx="1">
                  <c:v>3</c:v>
                </c:pt>
                <c:pt idx="2">
                  <c:v>9</c:v>
                </c:pt>
                <c:pt idx="3">
                  <c:v>7</c:v>
                </c:pt>
                <c:pt idx="4">
                  <c:v>24</c:v>
                </c:pt>
                <c:pt idx="5">
                  <c:v>37</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49</c:v>
                </c:pt>
                <c:pt idx="1">
                  <c:v>57</c:v>
                </c:pt>
                <c:pt idx="2">
                  <c:v>47</c:v>
                </c:pt>
                <c:pt idx="3">
                  <c:v>47</c:v>
                </c:pt>
                <c:pt idx="4">
                  <c:v>37</c:v>
                </c:pt>
                <c:pt idx="5">
                  <c:v>24</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c:v>
                </c:pt>
                <c:pt idx="1">
                  <c:v>1</c:v>
                </c:pt>
                <c:pt idx="2">
                  <c:v>5</c:v>
                </c:pt>
                <c:pt idx="3">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18</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42</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7.8519999999999996E-3</c:v>
                </c:pt>
                <c:pt idx="1">
                  <c:v>9.8046000000000001E-3</c:v>
                </c:pt>
                <c:pt idx="2">
                  <c:v>1.8987400000000001E-2</c:v>
                </c:pt>
                <c:pt idx="3">
                  <c:v>1.17503E-2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5.2650500000000003E-2</c:v>
                </c:pt>
                <c:pt idx="1">
                  <c:v>6.7595799999999998E-2</c:v>
                </c:pt>
                <c:pt idx="2">
                  <c:v>4.2315199999999997E-2</c:v>
                </c:pt>
                <c:pt idx="3">
                  <c:v>9.1924500000000006E-2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7.4510000000000002E-3</c:v>
                </c:pt>
                <c:pt idx="1">
                  <c:v>2.8348000000000002E-3</c:v>
                </c:pt>
                <c:pt idx="2">
                  <c:v>0</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0.13002259999999999</c:v>
                </c:pt>
                <c:pt idx="3">
                  <c:v>0.37881389999999998</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0.80168300000000003</c:v>
                </c:pt>
                <c:pt idx="1">
                  <c:v>0.76941440000000005</c:v>
                </c:pt>
                <c:pt idx="2">
                  <c:v>0.80867469999999997</c:v>
                </c:pt>
                <c:pt idx="3">
                  <c:v>0.56622539999999999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0.66731580000000001</c:v>
                </c:pt>
                <c:pt idx="2">
                  <c:v>0.83120689999999997</c:v>
                </c:pt>
                <c:pt idx="3">
                  <c:v>0.56596919999999995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8.1466999999999998E-3</c:v>
                </c:pt>
                <c:pt idx="1">
                  <c:v>0</c:v>
                </c:pt>
                <c:pt idx="2">
                  <c:v>1.5744500000000002E-2</c:v>
                </c:pt>
                <c:pt idx="3">
                  <c:v>0</c:v>
                </c:pt>
                <c:pt idx="4">
                  <c:v>5.6230000000000004E-3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6.07679E-2</c:v>
                </c:pt>
                <c:pt idx="1">
                  <c:v>8.2789299999999996E-2</c:v>
                </c:pt>
                <c:pt idx="2">
                  <c:v>6.4386299999999994E-2</c:v>
                </c:pt>
                <c:pt idx="3">
                  <c:v>8.6482199999999995E-2</c:v>
                </c:pt>
                <c:pt idx="4">
                  <c:v>9.6714700000000001E-2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3.9041000000000002E-3</c:v>
                </c:pt>
                <c:pt idx="1">
                  <c:v>0</c:v>
                </c:pt>
                <c:pt idx="2">
                  <c:v>0</c:v>
                </c:pt>
                <c:pt idx="3">
                  <c:v>0</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0.2498949</c:v>
                </c:pt>
                <c:pt idx="2">
                  <c:v>8.8662299999999999E-2</c:v>
                </c:pt>
                <c:pt idx="3">
                  <c:v>0.34754859999999999</c:v>
                </c:pt>
                <c:pt idx="4">
                  <c:v>0.39557680000000001</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0.70804639999999996</c:v>
                </c:pt>
                <c:pt idx="1">
                  <c:v>0.67205479999999995</c:v>
                </c:pt>
                <c:pt idx="2">
                  <c:v>0.83120689999999997</c:v>
                </c:pt>
                <c:pt idx="3">
                  <c:v>0.57487909999999998</c:v>
                </c:pt>
                <c:pt idx="4">
                  <c:v>0.52222579999999996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 Central London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44339689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762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1,509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743005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123023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123534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398675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233052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840645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738092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797554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288958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92399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722880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876151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553422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160689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244617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253838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52369000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43224535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84444709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22087678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689534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12584043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27077917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61940670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35531090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01184151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68216898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3227098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1571082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73579456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89581283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95416542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32393679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0204274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62643963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50681150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14281611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9381241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11130405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35136396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53205543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08722478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01356857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20515811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65846423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75465641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85637339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46669681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53971654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55074232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69593671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21158795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25677891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08858100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88329333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20930621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89734972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82841950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54755169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05850458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40744121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1447409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304731" y="622300"/>
            <a:ext cx="297389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 Central London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53126990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60868266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7632217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94680572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64751134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89710100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3521526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67603503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11119649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80545394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5008227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22037936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68092764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63930244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50665766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44530821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68369171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18831419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65984333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77251485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33665379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5821264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28835301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5795049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82160152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11427743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90868681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6899929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3824529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12768442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14345780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25893360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32325596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08893788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26637738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26315409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8345714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39758511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2367394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92013907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12892361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86422345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4142468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203938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05525963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52189521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87228364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54789537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16120539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21846471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39237372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23602908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8191958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7539579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698777032"/>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269891887"/>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39562721"/>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718416082"/>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911153896"/>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279079573"/>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778664554"/>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964494892"/>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97484534"/>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737541230"/>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076492659"/>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522570541"/>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978320148"/>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192112707"/>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990432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902873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65763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45336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45486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006941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732248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80460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06010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420402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988010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199758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14225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819047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734462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27224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10713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715945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5573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481987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298713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382330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737294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25915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516569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99337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583078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130227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42132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427517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904409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953859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372703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415046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752365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700446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567798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228044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936085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651614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093577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571225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216889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737937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068782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410151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35694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865908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093738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427122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155369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673998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532903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13060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875664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082738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859100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513899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160353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69072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55114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908858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188724811"/>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RP6</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Moorfields Eye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RKE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Whittington Health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RRV</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College London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National Orthopaedic Hospital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 Middlesex University Hospital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Free London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9847498"/>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3149072752"/>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QMJ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North Central London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1,509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3,784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15486502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4638157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1,509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15546549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1,509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304731" y="622300"/>
            <a:ext cx="2973892" cy="276999"/>
          </a:xfrm>
          <a:prstGeom prst="rect">
            <a:avLst/>
          </a:prstGeom>
          <a:noFill/>
        </p:spPr>
        <p:txBody>
          <a:bodyPr wrap="none" rtlCol="0">
            <a:spAutoFit/>
          </a:bodyPr>
          <a:lstStyle/>
          <a:p>
            <a:pPr algn="r"/>
            <a:r>
              <a:rPr lang="en-GB" sz="1200" b="1">
                <a:solidFill>
                  <a:srgbClr val="336E9F"/>
                </a:solidFill>
                <a:latin typeface="Arial"/>
                <a:cs typeface="Arial"/>
              </a:rPr>
              <a:t>North Central London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25970</Words>
  <Application>Microsoft Office PowerPoint</Application>
  <PresentationFormat>Custom</PresentationFormat>
  <Paragraphs>6522</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