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258" r:id="rId8"/>
    <p:sldId id="350"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4.8206000000000004E-3</c:v>
                </c:pt>
                <c:pt idx="1">
                  <c:v>1.3875500000000001E-2</c:v>
                </c:pt>
                <c:pt idx="2">
                  <c:v>1.38326E-2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4.7896599999999998E-2</c:v>
                </c:pt>
                <c:pt idx="1">
                  <c:v>6.5365900000000005E-2</c:v>
                </c:pt>
                <c:pt idx="2">
                  <c:v>2.69064E-2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3.0182E-3</c:v>
                </c:pt>
                <c:pt idx="1">
                  <c:v>0</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0.12107130000000001</c:v>
                </c:pt>
                <c:pt idx="2">
                  <c:v>2.9391199999999999E-2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0.92728120000000003</c:v>
                </c:pt>
                <c:pt idx="1">
                  <c:v>0.85640579999999999</c:v>
                </c:pt>
                <c:pt idx="2">
                  <c:v>0.95993030000000001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0.83917010000000003</c:v>
                </c:pt>
                <c:pt idx="2">
                  <c:v>0.85771640000000005</c:v>
                </c:pt>
                <c:pt idx="3">
                  <c:v>0.72385929999999998</c:v>
                </c:pt>
                <c:pt idx="4">
                  <c:v>0.79981000000000002</c:v>
                </c:pt>
                <c:pt idx="5">
                  <c:v>0.82242249999999995</c:v>
                </c:pt>
                <c:pt idx="6">
                  <c:v>0.79478689999999996</c:v>
                </c:pt>
                <c:pt idx="7">
                  <c:v>0.82151909999999995</c:v>
                </c:pt>
                <c:pt idx="8">
                  <c:v>0.69507330000000001</c:v>
                </c:pt>
                <c:pt idx="9">
                  <c:v>0.76471710000000004</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1.90718E-2</c:v>
                </c:pt>
                <c:pt idx="1">
                  <c:v>0</c:v>
                </c:pt>
                <c:pt idx="2">
                  <c:v>3.4279999999999998E-4</c:v>
                </c:pt>
                <c:pt idx="3">
                  <c:v>3.4230700000000003E-2</c:v>
                </c:pt>
                <c:pt idx="4">
                  <c:v>0</c:v>
                </c:pt>
                <c:pt idx="5">
                  <c:v>2.60541E-2</c:v>
                </c:pt>
                <c:pt idx="6">
                  <c:v>0</c:v>
                </c:pt>
                <c:pt idx="7">
                  <c:v>0</c:v>
                </c:pt>
                <c:pt idx="8">
                  <c:v>3.2507899999999999E-2</c:v>
                </c:pt>
                <c:pt idx="9">
                  <c:v>0</c:v>
                </c:pt>
                <c:pt idx="10">
                  <c:v>3.5940399999999997E-2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3.43983E-2</c:v>
                </c:pt>
                <c:pt idx="1">
                  <c:v>4.2849900000000003E-2</c:v>
                </c:pt>
                <c:pt idx="2">
                  <c:v>5.57256E-2</c:v>
                </c:pt>
                <c:pt idx="3">
                  <c:v>8.06196E-2</c:v>
                </c:pt>
                <c:pt idx="4">
                  <c:v>7.9114699999999996E-2</c:v>
                </c:pt>
                <c:pt idx="5">
                  <c:v>3.9331999999999999E-2</c:v>
                </c:pt>
                <c:pt idx="6">
                  <c:v>5.5327099999999997E-2</c:v>
                </c:pt>
                <c:pt idx="7">
                  <c:v>4.9783099999999997E-2</c:v>
                </c:pt>
                <c:pt idx="8">
                  <c:v>7.6876700000000006E-2</c:v>
                </c:pt>
                <c:pt idx="9">
                  <c:v>8.5837200000000002E-2</c:v>
                </c:pt>
                <c:pt idx="10">
                  <c:v>0.1111746</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8.1703999999999995E-3</c:v>
                </c:pt>
                <c:pt idx="2">
                  <c:v>1.30239E-2</c:v>
                </c:pt>
                <c:pt idx="3">
                  <c:v>3.4331599999999997E-2</c:v>
                </c:pt>
                <c:pt idx="4">
                  <c:v>0</c:v>
                </c:pt>
                <c:pt idx="5">
                  <c:v>2.63E-4</c:v>
                </c:pt>
                <c:pt idx="6">
                  <c:v>0</c:v>
                </c:pt>
                <c:pt idx="7">
                  <c:v>2.12281E-2</c:v>
                </c:pt>
                <c:pt idx="8">
                  <c:v>3.91074E-2</c:v>
                </c:pt>
                <c:pt idx="9">
                  <c:v>4.5116000000000002E-3</c:v>
                </c:pt>
                <c:pt idx="10">
                  <c:v>7.1504000000000003E-3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8.1095200000000006E-2</c:v>
                </c:pt>
                <c:pt idx="1">
                  <c:v>0.10980959999999999</c:v>
                </c:pt>
                <c:pt idx="2">
                  <c:v>7.3191199999999998E-2</c:v>
                </c:pt>
                <c:pt idx="3">
                  <c:v>0.12695870000000001</c:v>
                </c:pt>
                <c:pt idx="4">
                  <c:v>0.1210753</c:v>
                </c:pt>
                <c:pt idx="5">
                  <c:v>0.1119284</c:v>
                </c:pt>
                <c:pt idx="6">
                  <c:v>0.14988599999999999</c:v>
                </c:pt>
                <c:pt idx="7">
                  <c:v>0.1074698</c:v>
                </c:pt>
                <c:pt idx="8">
                  <c:v>0.15643470000000001</c:v>
                </c:pt>
                <c:pt idx="9">
                  <c:v>0.14493410000000001</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0.90215219999999996</c:v>
                </c:pt>
                <c:pt idx="1">
                  <c:v>0.86668149999999999</c:v>
                </c:pt>
                <c:pt idx="2">
                  <c:v>0.9162941</c:v>
                </c:pt>
                <c:pt idx="3">
                  <c:v>0.8406555</c:v>
                </c:pt>
                <c:pt idx="4">
                  <c:v>0.83925229999999995</c:v>
                </c:pt>
                <c:pt idx="5">
                  <c:v>0.87135490000000004</c:v>
                </c:pt>
                <c:pt idx="6">
                  <c:v>0.81974320000000001</c:v>
                </c:pt>
                <c:pt idx="7">
                  <c:v>0.8720736</c:v>
                </c:pt>
                <c:pt idx="8">
                  <c:v>0.78166939999999996</c:v>
                </c:pt>
                <c:pt idx="9">
                  <c:v>0.82982489999999998</c:v>
                </c:pt>
                <c:pt idx="10">
                  <c:v>0.83667449999999999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0.84269170000000004</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4.1769100000000003E-2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6.0770200000000003E-2</c:v>
                </c:pt>
                <c:pt idx="1">
                  <c:v>6.5805000000000002E-2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2.0127999999999999E-3</c:v>
                </c:pt>
                <c:pt idx="1">
                  <c:v>7.4558000000000003E-3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9.4525399999999996E-2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0.85112739999999998</c:v>
                </c:pt>
                <c:pt idx="1">
                  <c:v>0.80801610000000001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5.2945600000000002E-2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0.2189672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4.3793800000000001E-2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9.0178238999999998</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0.88515520000000003</c:v>
                </c:pt>
                <c:pt idx="1">
                  <c:v>0.85151339999999998</c:v>
                </c:pt>
                <c:pt idx="2">
                  <c:v>0.37385479999999999</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7.0089000000000002E-3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3.7625600000000002E-2</c:v>
                </c:pt>
                <c:pt idx="1">
                  <c:v>3.5398899999999997E-2</c:v>
                </c:pt>
                <c:pt idx="2">
                  <c:v>0.16828399999999999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3.6324E-3</c:v>
                </c:pt>
                <c:pt idx="1">
                  <c:v>1.5131800000000001E-2</c:v>
                </c:pt>
                <c:pt idx="2">
                  <c:v>3.2564200000000001E-2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0.91202329999999998</c:v>
                </c:pt>
                <c:pt idx="1">
                  <c:v>0.89012150000000001</c:v>
                </c:pt>
                <c:pt idx="2">
                  <c:v>0.39221499999999998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0.27267599999999997</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3.1898E-3</c:v>
                </c:pt>
                <c:pt idx="1">
                  <c:v>9.6275000000000006E-3</c:v>
                </c:pt>
                <c:pt idx="2">
                  <c:v>4.8412999999999998E-3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0.1188259</c:v>
                </c:pt>
                <c:pt idx="1">
                  <c:v>6.6558599999999996E-2</c:v>
                </c:pt>
                <c:pt idx="2">
                  <c:v>8.1622799999999995E-2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3.5874000000000001E-3</c:v>
                </c:pt>
                <c:pt idx="1">
                  <c:v>6.9397E-3</c:v>
                </c:pt>
                <c:pt idx="2">
                  <c:v>6.0363999999999999E-3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0.6017209</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0.3982791</c:v>
                </c:pt>
                <c:pt idx="1">
                  <c:v>0.79408579999999995</c:v>
                </c:pt>
                <c:pt idx="2">
                  <c:v>0.66866530000000002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4.3583999999999998E-2</c:v>
                </c:pt>
                <c:pt idx="1">
                  <c:v>2.1626699999999999E-2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8.8576299999999997E-2</c:v>
                </c:pt>
                <c:pt idx="1">
                  <c:v>4.1061199999999999E-2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2.7187999999999999E-3</c:v>
                </c:pt>
                <c:pt idx="1">
                  <c:v>1.6360199999999998E-2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0.47630289999999997</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0.50873159999999995</c:v>
                </c:pt>
                <c:pt idx="1">
                  <c:v>0.2448265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0.59617299999999995</c:v>
                </c:pt>
                <c:pt idx="1">
                  <c:v>0.46424369999999998</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6.8256700000000003E-2</c:v>
                </c:pt>
                <c:pt idx="1">
                  <c:v>0.13919880000000001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2.3213399999999999E-2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0.39655750000000001</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0.63027279999999997</c:v>
                </c:pt>
                <c:pt idx="1">
                  <c:v>0.58056010000000002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0.81734099999999998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0.78188259999999998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0.78211989999999998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0.77325880000000002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0.83769629999999995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0.84460139999999995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0.83342229999999995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0.84226489999999998</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0.92594860000000001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0.93759999999999999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0.92747880000000005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0.92606379999999999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5.2427500000000002E-2</c:v>
                </c:pt>
                <c:pt idx="1">
                  <c:v>5.0726E-3</c:v>
                </c:pt>
                <c:pt idx="2">
                  <c:v>9.8870999999999994E-3</c:v>
                </c:pt>
                <c:pt idx="3">
                  <c:v>5.0787999999999996E-3</c:v>
                </c:pt>
                <c:pt idx="4">
                  <c:v>1.5740799999999999E-2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5.6759200000000003E-2</c:v>
                </c:pt>
                <c:pt idx="1">
                  <c:v>5.2109700000000002E-2</c:v>
                </c:pt>
                <c:pt idx="2">
                  <c:v>4.2924400000000001E-2</c:v>
                </c:pt>
                <c:pt idx="3">
                  <c:v>3.6498299999999997E-2</c:v>
                </c:pt>
                <c:pt idx="4">
                  <c:v>6.8912200000000007E-2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1.1983300000000001E-2</c:v>
                </c:pt>
                <c:pt idx="1">
                  <c:v>0</c:v>
                </c:pt>
                <c:pt idx="2">
                  <c:v>1.3328899999999999E-2</c:v>
                </c:pt>
                <c:pt idx="3">
                  <c:v>1.4961E-3</c:v>
                </c:pt>
                <c:pt idx="4">
                  <c:v>2.8673000000000001E-3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0.22392519999999999</c:v>
                </c:pt>
                <c:pt idx="2">
                  <c:v>0.19349340000000001</c:v>
                </c:pt>
                <c:pt idx="3">
                  <c:v>0.1214832</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0.84720580000000001</c:v>
                </c:pt>
                <c:pt idx="1">
                  <c:v>0.77066869999999998</c:v>
                </c:pt>
                <c:pt idx="2">
                  <c:v>0.76406220000000002</c:v>
                </c:pt>
                <c:pt idx="3">
                  <c:v>0.86252010000000001</c:v>
                </c:pt>
                <c:pt idx="4">
                  <c:v>0.86783639999999995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0.6697708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0.69539859999999998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0.67711809999999995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0.70147340000000002</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0.80492609999999998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0.80591820000000003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0.80921050000000005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0.81233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0.77578689999999995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0.77153879999999997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0.77905440000000004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0.76916490000000004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0.75704570000000004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0.75740660000000004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0.76640070000000005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0.7753873</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0.72857139999999998</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0.78703290000000004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0.85379570000000005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0.85271319999999995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0.94879170000000002</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0.95641279999999995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0.95340119999999995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0.95022620000000002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0.79272520000000002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0.79568269999999997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0.79399140000000001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0.79072109999999995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0.95691610000000005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0.953125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0.94783980000000001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0.96063390000000004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0.84300949999999997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0.84046489999999996</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0.84551030000000005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0.85760689999999995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0.93198990000000004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0.91946899999999998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0.91770110000000005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0.92752330000000005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5.8078000000000001E-3</c:v>
                </c:pt>
                <c:pt idx="1">
                  <c:v>2.1704999999999999E-2</c:v>
                </c:pt>
                <c:pt idx="2">
                  <c:v>1.3561500000000001E-2</c:v>
                </c:pt>
                <c:pt idx="3">
                  <c:v>7.7695999999999998E-3</c:v>
                </c:pt>
                <c:pt idx="4">
                  <c:v>6.3613000000000003E-3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3.1669099999999999E-2</c:v>
                </c:pt>
                <c:pt idx="1">
                  <c:v>4.4665200000000002E-2</c:v>
                </c:pt>
                <c:pt idx="2">
                  <c:v>4.5973600000000003E-2</c:v>
                </c:pt>
                <c:pt idx="3">
                  <c:v>5.6350200000000003E-2</c:v>
                </c:pt>
                <c:pt idx="4">
                  <c:v>2.51037E-2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5.5352999999999999E-3</c:v>
                </c:pt>
                <c:pt idx="2">
                  <c:v>1.7747300000000001E-2</c:v>
                </c:pt>
                <c:pt idx="3">
                  <c:v>2.2704000000000001E-3</c:v>
                </c:pt>
                <c:pt idx="4">
                  <c:v>4.1899999999999999E-4</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5.8346099999999998E-2</c:v>
                </c:pt>
                <c:pt idx="1">
                  <c:v>0.1379368</c:v>
                </c:pt>
                <c:pt idx="2">
                  <c:v>0.18424289999999999</c:v>
                </c:pt>
                <c:pt idx="3">
                  <c:v>0.17943200000000001</c:v>
                </c:pt>
                <c:pt idx="4">
                  <c:v>4.1230500000000003E-2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0.92380010000000001</c:v>
                </c:pt>
                <c:pt idx="1">
                  <c:v>0.83639529999999995</c:v>
                </c:pt>
                <c:pt idx="2">
                  <c:v>0.76608909999999997</c:v>
                </c:pt>
                <c:pt idx="3">
                  <c:v>0.78589149999999997</c:v>
                </c:pt>
                <c:pt idx="4">
                  <c:v>0.94738040000000001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0.83460699999999999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0.84265900000000005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0.85678270000000001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0.87070219999999998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0.84297520000000004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0.8570198</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0.85834440000000001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0.86689570000000005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0.72879519999999998</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0.71140309999999995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0.7358209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0.71824259999999995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0.58735179999999998</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0.58137720000000004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0.79729729999999999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0.84306749999999997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0.85495810000000005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0.80827990000000005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0.80025999999999997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0.80053909999999995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0.80121260000000005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0.83498689999999998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0.84208039999999995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0.82033739999999999</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0.72752289999999997</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0.6944882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0.69399829999999996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0.73495929999999998</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0.76968499999999995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0.7866379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0.78137650000000003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0.792045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0.8953004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0.89734239999999998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0.917597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0.93244629999999995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0.76172130000000005</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2.61283E-2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4.8412999999999998E-2</c:v>
                </c:pt>
                <c:pt idx="1">
                  <c:v>7.8093499999999996E-2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5.1440000000000001E-3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0.1898658</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0.80570929999999996</c:v>
                </c:pt>
                <c:pt idx="1">
                  <c:v>0.69693769999999999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0.99070849999999999</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0.9855372</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0.99255320000000002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0.99188639999999995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0.93265679999999995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0.92921810000000005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0.92417859999999996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0.93447990000000003</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0.66924070000000002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0.66035350000000004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0.64683539999999995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0.6633907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0.7521793</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0.74630540000000001</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0.73449129999999996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0.73118280000000002</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0.70365699999999998</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0.69430689999999995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0.71955720000000001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0.72640380000000004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0.61230770000000001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0.67111109999999996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0.72022960000000003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0.75166889999999997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0.80221129999999996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0.79710139999999996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0.77536229999999995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0.76380729999999997</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0.90359330000000004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0.89837400000000001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0.89947089999999996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0.90443090000000004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0.79710139999999996</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0.80297929999999995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0.80737700000000001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0.81443299999999996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0.90379750000000003</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0.87795769999999995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0.87169810000000003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0.852657</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0.74787009999999998</c:v>
                </c:pt>
                <c:pt idx="1">
                  <c:v>0.67254219999999998</c:v>
                </c:pt>
                <c:pt idx="2">
                  <c:v>0.68368770000000001</c:v>
                </c:pt>
                <c:pt idx="3">
                  <c:v>0.69728330000000005</c:v>
                </c:pt>
                <c:pt idx="4">
                  <c:v>0.60737719999999995</c:v>
                </c:pt>
                <c:pt idx="5">
                  <c:v>0.80658529999999995</c:v>
                </c:pt>
                <c:pt idx="6">
                  <c:v>0.85157729999999998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c:v>
                </c:pt>
                <c:pt idx="1">
                  <c:v>3.3035E-3</c:v>
                </c:pt>
                <c:pt idx="2">
                  <c:v>1.9090999999999999E-3</c:v>
                </c:pt>
                <c:pt idx="3">
                  <c:v>0</c:v>
                </c:pt>
                <c:pt idx="4">
                  <c:v>1.33207E-2</c:v>
                </c:pt>
                <c:pt idx="5">
                  <c:v>4.5351000000000002E-3</c:v>
                </c:pt>
                <c:pt idx="6">
                  <c:v>1.1058000000000001E-3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6.6801799999999995E-2</c:v>
                </c:pt>
                <c:pt idx="1">
                  <c:v>6.5182799999999999E-2</c:v>
                </c:pt>
                <c:pt idx="2">
                  <c:v>6.2885899999999995E-2</c:v>
                </c:pt>
                <c:pt idx="3">
                  <c:v>8.3608100000000005E-2</c:v>
                </c:pt>
                <c:pt idx="4">
                  <c:v>7.6098200000000005E-2</c:v>
                </c:pt>
                <c:pt idx="5">
                  <c:v>6.3900399999999996E-2</c:v>
                </c:pt>
                <c:pt idx="6">
                  <c:v>5.33333E-2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1.28474E-2</c:v>
                </c:pt>
                <c:pt idx="1">
                  <c:v>6.9886000000000002E-3</c:v>
                </c:pt>
                <c:pt idx="2">
                  <c:v>4.2903999999999998E-3</c:v>
                </c:pt>
                <c:pt idx="3">
                  <c:v>1.58184E-2</c:v>
                </c:pt>
                <c:pt idx="4">
                  <c:v>1.54491E-2</c:v>
                </c:pt>
                <c:pt idx="5">
                  <c:v>4.8231000000000003E-3</c:v>
                </c:pt>
                <c:pt idx="6">
                  <c:v>1.3774E-3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0.247227</c:v>
                </c:pt>
                <c:pt idx="3">
                  <c:v>0.2032902</c:v>
                </c:pt>
                <c:pt idx="4">
                  <c:v>0.28775479999999998</c:v>
                </c:pt>
                <c:pt idx="5">
                  <c:v>0.1201561</c:v>
                </c:pt>
                <c:pt idx="6">
                  <c:v>9.26062E-2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0.75988670000000003</c:v>
                </c:pt>
                <c:pt idx="1">
                  <c:v>0.74801709999999999</c:v>
                </c:pt>
                <c:pt idx="2">
                  <c:v>0.72290410000000005</c:v>
                </c:pt>
                <c:pt idx="3">
                  <c:v>0.72992449999999998</c:v>
                </c:pt>
                <c:pt idx="4">
                  <c:v>0.65800899999999996</c:v>
                </c:pt>
                <c:pt idx="5">
                  <c:v>0.82015839999999995</c:v>
                </c:pt>
                <c:pt idx="6">
                  <c:v>0.8663265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0.86806410000000001</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0.8861985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0.86967110000000003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0.8686391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0.84072020000000003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0.83901769999999998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0.82361309999999999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0.82448980000000005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0.87366549999999998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0.87335090000000004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0.88288290000000003</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0.8754864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0.82692310000000002</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0.83383689999999999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0.81413610000000003</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0.82922200000000001</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0.79148940000000001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0.84957629999999995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0.90149250000000003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0.88953490000000002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0.90540540000000003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0.87195769999999995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0.86647730000000001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0.85121460000000004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0.86952189999999996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0.85012410000000005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0.82543860000000002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0.85324069999999996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0.84375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0.80936450000000004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0.82716049999999997</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0.77041939999999998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0.79399140000000001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6.5481999999999997E-3</c:v>
                </c:pt>
                <c:pt idx="1">
                  <c:v>7.4732000000000002E-3</c:v>
                </c:pt>
                <c:pt idx="2">
                  <c:v>1.5474999999999999E-2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4.3514700000000003E-2</c:v>
                </c:pt>
                <c:pt idx="1">
                  <c:v>6.5128500000000006E-2</c:v>
                </c:pt>
                <c:pt idx="2">
                  <c:v>7.1635199999999996E-2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7.1700000000000002E-3</c:v>
                </c:pt>
                <c:pt idx="1">
                  <c:v>7.7653000000000002E-3</c:v>
                </c:pt>
                <c:pt idx="2">
                  <c:v>2.4465299999999999E-2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0.93041989999999997</c:v>
                </c:pt>
                <c:pt idx="1">
                  <c:v>0.78580930000000004</c:v>
                </c:pt>
                <c:pt idx="2">
                  <c:v>0.73623609999999995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0.87546239999999997</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0.87593049999999995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0.82161059999999997</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0.82399999999999995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0.56253889999999995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0.54406960000000004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0.57037459999999995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0.56497489999999995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0.61747149999999995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0.60944209999999999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0.62067260000000002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0.62432829999999995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0.86891629999999997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0.86939239999999995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0.87901229999999997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0.8902369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0.72596919999999998</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0.71169070000000001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0.71778220000000004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0.71381110000000003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0.76067070000000003</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0.75223209999999996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0.75095060000000002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0.73836420000000003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0.38415840000000001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0.35887849999999999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0.35728539999999998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0.40039059999999999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0.21098120000000001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0.20487359999999999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0.24519460000000001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0.24436260000000001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0.47693649999999999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0.45069389999999998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0.48615380000000002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0.51062269999999998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0.92490050000000001</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1.8145100000000001E-2</c:v>
                </c:pt>
                <c:pt idx="1">
                  <c:v>0</c:v>
                </c:pt>
                <c:pt idx="2">
                  <c:v>7.9570000000000005E-3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7.2363999999999998E-2</c:v>
                </c:pt>
                <c:pt idx="1">
                  <c:v>2.7172200000000001E-2</c:v>
                </c:pt>
                <c:pt idx="2">
                  <c:v>1.32262E-2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c:v>
                </c:pt>
                <c:pt idx="1">
                  <c:v>0</c:v>
                </c:pt>
                <c:pt idx="2">
                  <c:v>1.4741000000000001E-3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0.2324929</c:v>
                </c:pt>
                <c:pt idx="1">
                  <c:v>4.7927299999999999E-2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0.71491150000000003</c:v>
                </c:pt>
                <c:pt idx="1">
                  <c:v>0.93356399999999995</c:v>
                </c:pt>
                <c:pt idx="2">
                  <c:v>0.99174980000000001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0.55813950000000001</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0.58481260000000002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0.57553189999999999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0.58447009999999999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0.56607929999999995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0.60181580000000001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0.62491300000000005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0.63293529999999998</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0.38064520000000002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0.35590670000000002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0.40842790000000001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0.39140629999999998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0.89189189999999996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0.88493270000000002</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0.87511309999999998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0.89185639999999999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0.91464650000000003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0.90962489999999996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0.91138059999999999</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0.91329740000000004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0.65190269999999995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0.65070729999999999</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0.67861340000000003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0.6683673</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0.80472759999999999</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0.79203539999999995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0.81520689999999996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0.79678640000000001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8.9839599000000003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9.0094255000000008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8.9631336000000008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9.0405888000000001</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1</c:v>
                </c:pt>
                <c:pt idx="2">
                  <c:v>2</c:v>
                </c:pt>
                <c:pt idx="3">
                  <c:v>5</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55</c:v>
                </c:pt>
                <c:pt idx="1">
                  <c:v>54</c:v>
                </c:pt>
                <c:pt idx="2">
                  <c:v>54</c:v>
                </c:pt>
                <c:pt idx="3">
                  <c:v>56</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6</c:v>
                </c:pt>
                <c:pt idx="1">
                  <c:v>6</c:v>
                </c:pt>
                <c:pt idx="2">
                  <c:v>5</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56</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pt idx="0" formatCode="0">
                  <c:v>5</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1.0689000000000001E-2</c:v>
                </c:pt>
                <c:pt idx="1">
                  <c:v>1.2144500000000001E-2</c:v>
                </c:pt>
                <c:pt idx="2">
                  <c:v>2.3503599999999999E-2</c:v>
                </c:pt>
                <c:pt idx="3">
                  <c:v>1.5843599999999999E-2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4.69766E-2</c:v>
                </c:pt>
                <c:pt idx="1">
                  <c:v>6.2915899999999997E-2</c:v>
                </c:pt>
                <c:pt idx="2">
                  <c:v>3.3283E-2</c:v>
                </c:pt>
                <c:pt idx="3">
                  <c:v>8.3737900000000004E-2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1.0288E-2</c:v>
                </c:pt>
                <c:pt idx="1">
                  <c:v>5.1748000000000002E-3</c:v>
                </c:pt>
                <c:pt idx="2">
                  <c:v>1.8487E-3</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0.13269010000000001</c:v>
                </c:pt>
                <c:pt idx="3">
                  <c:v>0.3829072</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0.81763889999999995</c:v>
                </c:pt>
                <c:pt idx="1">
                  <c:v>0.79664950000000001</c:v>
                </c:pt>
                <c:pt idx="2">
                  <c:v>0.85011080000000006</c:v>
                </c:pt>
                <c:pt idx="3">
                  <c:v>0.57411480000000004</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0.66928489999999996</c:v>
                </c:pt>
                <c:pt idx="2">
                  <c:v>0.83120689999999997</c:v>
                </c:pt>
                <c:pt idx="3">
                  <c:v>0.56887589999999999</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1.13651E-2</c:v>
                </c:pt>
                <c:pt idx="1">
                  <c:v>7.4339999999999996E-4</c:v>
                </c:pt>
                <c:pt idx="2">
                  <c:v>1.8062700000000001E-2</c:v>
                </c:pt>
                <c:pt idx="3">
                  <c:v>0</c:v>
                </c:pt>
                <c:pt idx="4">
                  <c:v>8.6435999999999995E-3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5.4330999999999997E-2</c:v>
                </c:pt>
                <c:pt idx="1">
                  <c:v>7.73644E-2</c:v>
                </c:pt>
                <c:pt idx="2">
                  <c:v>5.9749900000000002E-2</c:v>
                </c:pt>
                <c:pt idx="3">
                  <c:v>8.0668799999999999E-2</c:v>
                </c:pt>
                <c:pt idx="4">
                  <c:v>9.0673599999999993E-2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7.1225000000000004E-3</c:v>
                </c:pt>
                <c:pt idx="1">
                  <c:v>0</c:v>
                </c:pt>
                <c:pt idx="2">
                  <c:v>0</c:v>
                </c:pt>
                <c:pt idx="3">
                  <c:v>0</c:v>
                </c:pt>
                <c:pt idx="4">
                  <c:v>1.0188E-3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0.25260739999999998</c:v>
                </c:pt>
                <c:pt idx="2">
                  <c:v>9.0980500000000006E-2</c:v>
                </c:pt>
                <c:pt idx="3">
                  <c:v>0.35045530000000003</c:v>
                </c:pt>
                <c:pt idx="4">
                  <c:v>0.3975786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0.734815</c:v>
                </c:pt>
                <c:pt idx="1">
                  <c:v>0.71075239999999995</c:v>
                </c:pt>
                <c:pt idx="2">
                  <c:v>0.88930070000000006</c:v>
                </c:pt>
                <c:pt idx="3">
                  <c:v>0.61570360000000002</c:v>
                </c:pt>
                <c:pt idx="4">
                  <c:v>0.55654049999999999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Lancashire and South Cumbria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73336619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2,105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2,355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3268316"/>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3739809"/>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983728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874142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862892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3249946"/>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120446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119680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669535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906382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1778092"/>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5012864"/>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724671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904947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55505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840760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47427285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94466445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85389102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90655181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599103766"/>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76521575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64452923"/>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90158815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64011188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05973574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45524131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314392883"/>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6658015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40%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44527088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72531092"/>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01622777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82378569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36247766"/>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40329912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896915225"/>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92456851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60579637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05003572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43483134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11207975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78249119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075262789"/>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849407473"/>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71102862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73340891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3051616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49502051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96882600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25991707"/>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511208074"/>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63807063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354201810"/>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52155451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02433117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222906061"/>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90942103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50271944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209018321"/>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945348847"/>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743067055"/>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95668457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45508553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621852" y="622300"/>
            <a:ext cx="3656771"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Lancashire and South Cumbria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65512831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40%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17200820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80918744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05771867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06949054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61884678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214635474"/>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64481461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34199858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925096135"/>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2430700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702162284"/>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63473957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71282058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52341608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31376488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7809332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31637209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770073117"/>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78081268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741977091"/>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69173368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921775501"/>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683481619"/>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72710826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418458879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74924280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91103229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01977384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473007236"/>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17700721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16783175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056333285"/>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530681"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Lancashire and South Cumbria Cancer Alliance</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21894519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971204871"/>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182727722"/>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98682535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14203271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395670833"/>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819733590"/>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38690021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8919446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53371772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01340492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16975062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34099025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884487960"/>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0887435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3634080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24757650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721336316"/>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51534120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24144001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3905245747"/>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1248963374"/>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1849637710"/>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1218315113"/>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1268273875"/>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4211302424"/>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408381921"/>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317882698"/>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3474273396"/>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4143175158"/>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1127207430"/>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3499899373"/>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3211259007"/>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4283174881"/>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216961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062857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677764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92812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747364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120748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7273834"/>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607504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296704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909708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324561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9595482"/>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683482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066837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5926367"/>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238643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855420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99872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292204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574894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2543825"/>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73201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298365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119088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8926780"/>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914239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792975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835372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826208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856727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244217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1209282"/>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293547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28994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460509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828655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222349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72932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447100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717784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5288307"/>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086295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503655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168095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26256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852094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3503150"/>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769834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019840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471576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09296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812438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746152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058589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419131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758690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8945980"/>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073640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07406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101993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841278"/>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8054349"/>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3476824963"/>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RTX</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of Morecambe Bay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RXL</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Blackpool Teaching Hospitals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RXN</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Lancashire Teaching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RXR</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East Lancashire Hospitals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3946623"/>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3536413869"/>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QE1</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Lancashire and South Cumbria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2,355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4,622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63978281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90054736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2,355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62488937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2,355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621852" y="622300"/>
            <a:ext cx="3656771" cy="276999"/>
          </a:xfrm>
          <a:prstGeom prst="rect">
            <a:avLst/>
          </a:prstGeom>
          <a:noFill/>
        </p:spPr>
        <p:txBody>
          <a:bodyPr wrap="none" rtlCol="0">
            <a:spAutoFit/>
          </a:bodyPr>
          <a:lstStyle/>
          <a:p>
            <a:pPr algn="r"/>
            <a:r>
              <a:rPr lang="en-GB" sz="1200" b="1">
                <a:solidFill>
                  <a:srgbClr val="336E9F"/>
                </a:solidFill>
                <a:latin typeface="Arial"/>
                <a:cs typeface="Arial"/>
              </a:rPr>
              <a:t>Lancashire and South Cumbria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25510</Words>
  <Application>Microsoft Office PowerPoint</Application>
  <PresentationFormat>Custom</PresentationFormat>
  <Paragraphs>6441</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