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79.xml" ContentType="application/vnd.openxmlformats-officedocument.drawingml.chart+xml"/>
  <Override PartName="/ppt/charts/style63.xml" ContentType="application/vnd.ms-office.chartstyle+xml"/>
  <Override PartName="/ppt/charts/colors6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1"/>
  </p:notesMasterIdLst>
  <p:sldIdLst>
    <p:sldId id="257" r:id="rId6"/>
    <p:sldId id="363" r:id="rId7"/>
    <p:sldId id="349" r:id="rId8"/>
    <p:sldId id="348" r:id="rId9"/>
    <p:sldId id="343" r:id="rId10"/>
    <p:sldId id="344" r:id="rId11"/>
    <p:sldId id="345" r:id="rId12"/>
    <p:sldId id="346"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 id="328" r:id="rId70"/>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8/10/relationships/authors" Target="authors.xml"/><Relationship Id="rId7" Type="http://schemas.openxmlformats.org/officeDocument/2006/relationships/slide" Target="slides/slide2.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63.xml"/><Relationship Id="rId1" Type="http://schemas.microsoft.com/office/2011/relationships/chartStyle" Target="style63.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0.8858568</c:v>
                </c:pt>
                <c:pt idx="1">
                  <c:v>0.79968740000000005</c:v>
                </c:pt>
                <c:pt idx="2">
                  <c:v>0.92986979999999997</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4.9554000000000004E-3</c:v>
                </c:pt>
                <c:pt idx="1">
                  <c:v>1.39848E-2</c:v>
                </c:pt>
                <c:pt idx="2">
                  <c:v>1.3895599999999999E-2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4.7627200000000001E-2</c:v>
                </c:pt>
                <c:pt idx="1">
                  <c:v>6.5147300000000005E-2</c:v>
                </c:pt>
                <c:pt idx="2">
                  <c:v>2.67803E-2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3.1529000000000001E-3</c:v>
                </c:pt>
                <c:pt idx="1">
                  <c:v>0</c:v>
                </c:pt>
                <c:pt idx="2">
                  <c:v>1.19E-5</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5.8407800000000003E-2</c:v>
                </c:pt>
                <c:pt idx="1">
                  <c:v>0.1211806</c:v>
                </c:pt>
                <c:pt idx="2">
                  <c:v>2.9442300000000001E-2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0.88636179999999998</c:v>
                </c:pt>
                <c:pt idx="1">
                  <c:v>0.83745130000000001</c:v>
                </c:pt>
                <c:pt idx="2">
                  <c:v>0.95176890000000003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0.8654347</c:v>
                </c:pt>
                <c:pt idx="1">
                  <c:v>0.84134750000000003</c:v>
                </c:pt>
                <c:pt idx="2">
                  <c:v>0.85693629999999998</c:v>
                </c:pt>
                <c:pt idx="3">
                  <c:v>0.72385929999999998</c:v>
                </c:pt>
                <c:pt idx="4">
                  <c:v>0.80906319999999998</c:v>
                </c:pt>
                <c:pt idx="5">
                  <c:v>0.82242249999999995</c:v>
                </c:pt>
                <c:pt idx="6">
                  <c:v>0.79681709999999994</c:v>
                </c:pt>
                <c:pt idx="7">
                  <c:v>0.81987089999999996</c:v>
                </c:pt>
                <c:pt idx="8">
                  <c:v>0.69507330000000001</c:v>
                </c:pt>
                <c:pt idx="9">
                  <c:v>0.77504830000000002</c:v>
                </c:pt>
                <c:pt idx="10">
                  <c:v>0.70211219999999996</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1.8858699999999999E-2</c:v>
                </c:pt>
                <c:pt idx="1">
                  <c:v>0</c:v>
                </c:pt>
                <c:pt idx="2">
                  <c:v>0</c:v>
                </c:pt>
                <c:pt idx="3">
                  <c:v>3.3737099999999999E-2</c:v>
                </c:pt>
                <c:pt idx="4">
                  <c:v>0</c:v>
                </c:pt>
                <c:pt idx="5">
                  <c:v>2.5825299999999999E-2</c:v>
                </c:pt>
                <c:pt idx="6">
                  <c:v>0</c:v>
                </c:pt>
                <c:pt idx="7">
                  <c:v>0</c:v>
                </c:pt>
                <c:pt idx="8">
                  <c:v>3.2131300000000002E-2</c:v>
                </c:pt>
                <c:pt idx="9">
                  <c:v>0</c:v>
                </c:pt>
                <c:pt idx="10">
                  <c:v>3.6069499999999997E-2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3.4824500000000001E-2</c:v>
                </c:pt>
                <c:pt idx="1">
                  <c:v>3.84952E-2</c:v>
                </c:pt>
                <c:pt idx="2">
                  <c:v>5.7971500000000002E-2</c:v>
                </c:pt>
                <c:pt idx="3">
                  <c:v>8.1606999999999999E-2</c:v>
                </c:pt>
                <c:pt idx="4">
                  <c:v>6.0608200000000001E-2</c:v>
                </c:pt>
                <c:pt idx="5">
                  <c:v>3.9789499999999998E-2</c:v>
                </c:pt>
                <c:pt idx="6">
                  <c:v>5.1266600000000002E-2</c:v>
                </c:pt>
                <c:pt idx="7">
                  <c:v>5.3079399999999999E-2</c:v>
                </c:pt>
                <c:pt idx="8">
                  <c:v>7.7630000000000005E-2</c:v>
                </c:pt>
                <c:pt idx="9">
                  <c:v>6.5174800000000005E-2</c:v>
                </c:pt>
                <c:pt idx="10">
                  <c:v>0.1109165</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0</c:v>
                </c:pt>
                <c:pt idx="1">
                  <c:v>1.0347800000000001E-2</c:v>
                </c:pt>
                <c:pt idx="2">
                  <c:v>1.1901E-2</c:v>
                </c:pt>
                <c:pt idx="3">
                  <c:v>3.3837899999999997E-2</c:v>
                </c:pt>
                <c:pt idx="4">
                  <c:v>9.0475E-3</c:v>
                </c:pt>
                <c:pt idx="5">
                  <c:v>3.43E-5</c:v>
                </c:pt>
                <c:pt idx="6">
                  <c:v>0</c:v>
                </c:pt>
                <c:pt idx="7">
                  <c:v>1.9579900000000001E-2</c:v>
                </c:pt>
                <c:pt idx="8">
                  <c:v>3.87307E-2</c:v>
                </c:pt>
                <c:pt idx="9">
                  <c:v>1.48428E-2</c:v>
                </c:pt>
                <c:pt idx="10">
                  <c:v>7.2794000000000001E-3</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8.0882099999999998E-2</c:v>
                </c:pt>
                <c:pt idx="1">
                  <c:v>0.10980959999999999</c:v>
                </c:pt>
                <c:pt idx="2">
                  <c:v>7.3191199999999998E-2</c:v>
                </c:pt>
                <c:pt idx="3">
                  <c:v>0.12695870000000001</c:v>
                </c:pt>
                <c:pt idx="4">
                  <c:v>0.1212811</c:v>
                </c:pt>
                <c:pt idx="5">
                  <c:v>0.1119284</c:v>
                </c:pt>
                <c:pt idx="6">
                  <c:v>0.1519163</c:v>
                </c:pt>
                <c:pt idx="7">
                  <c:v>0.1074698</c:v>
                </c:pt>
                <c:pt idx="8">
                  <c:v>0.15643470000000001</c:v>
                </c:pt>
                <c:pt idx="9">
                  <c:v>0.14493410000000001</c:v>
                </c:pt>
                <c:pt idx="10">
                  <c:v>0.14362240000000001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0.91147650000000002</c:v>
                </c:pt>
                <c:pt idx="1">
                  <c:v>0.84256359999999997</c:v>
                </c:pt>
                <c:pt idx="2">
                  <c:v>0.86889780000000005</c:v>
                </c:pt>
                <c:pt idx="3">
                  <c:v>0.79802010000000001</c:v>
                </c:pt>
                <c:pt idx="4">
                  <c:v>0.81964709999999996</c:v>
                </c:pt>
                <c:pt idx="5">
                  <c:v>0.87143820000000005</c:v>
                </c:pt>
                <c:pt idx="6">
                  <c:v>0.80151510000000004</c:v>
                </c:pt>
                <c:pt idx="7">
                  <c:v>0.82747820000000005</c:v>
                </c:pt>
                <c:pt idx="8">
                  <c:v>0.77261780000000002</c:v>
                </c:pt>
                <c:pt idx="9">
                  <c:v>0.7886763</c:v>
                </c:pt>
                <c:pt idx="10">
                  <c:v>0.76863099999999995</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0.84315890000000004</c:v>
                </c:pt>
                <c:pt idx="1">
                  <c:v>0.72515419999999997</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0</c:v>
                </c:pt>
                <c:pt idx="1">
                  <c:v>4.2005000000000001E-2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5.9835800000000001E-2</c:v>
                </c:pt>
                <c:pt idx="1">
                  <c:v>6.5333199999999994E-2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2.4799000000000002E-3</c:v>
                </c:pt>
                <c:pt idx="1">
                  <c:v>7.6918000000000004E-3</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9.4525399999999996E-2</c:v>
                </c:pt>
                <c:pt idx="1">
                  <c:v>0.15981590000000001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0.85394499999999995</c:v>
                </c:pt>
                <c:pt idx="1">
                  <c:v>0.78460090000000005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8.7808743000000007</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5.3818100000000001E-2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0.2172222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4.4666299999999999E-2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-8.0965808999999993</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8.8728806999999996</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0.88532060000000001</c:v>
                </c:pt>
                <c:pt idx="1">
                  <c:v>0.85151339999999998</c:v>
                </c:pt>
                <c:pt idx="2">
                  <c:v>0.37443419999999999</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0</c:v>
                </c:pt>
                <c:pt idx="1">
                  <c:v>7.2968E-3</c:v>
                </c:pt>
                <c:pt idx="2">
                  <c:v>0</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3.7294899999999999E-2</c:v>
                </c:pt>
                <c:pt idx="1">
                  <c:v>3.4823100000000003E-2</c:v>
                </c:pt>
                <c:pt idx="2">
                  <c:v>0.1671252</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3.7978E-3</c:v>
                </c:pt>
                <c:pt idx="1">
                  <c:v>1.54197E-2</c:v>
                </c:pt>
                <c:pt idx="2">
                  <c:v>3.3143600000000002E-2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7.3586799999999994E-2</c:v>
                </c:pt>
                <c:pt idx="1">
                  <c:v>9.0946899999999997E-2</c:v>
                </c:pt>
                <c:pt idx="2">
                  <c:v>0.42529699999999998</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0.89345830000000004</c:v>
                </c:pt>
                <c:pt idx="1">
                  <c:v>0.86156719999999998</c:v>
                </c:pt>
                <c:pt idx="2">
                  <c:v>0.39461049999999998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0.27267599999999997</c:v>
                </c:pt>
                <c:pt idx="1">
                  <c:v>0.76287590000000005</c:v>
                </c:pt>
                <c:pt idx="2">
                  <c:v>0.60305529999999996</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3.0230999999999999E-3</c:v>
                </c:pt>
                <c:pt idx="1">
                  <c:v>9.1001999999999993E-3</c:v>
                </c:pt>
                <c:pt idx="2">
                  <c:v>5.3147000000000003E-3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0.1191591</c:v>
                </c:pt>
                <c:pt idx="1">
                  <c:v>6.7613099999999995E-2</c:v>
                </c:pt>
                <c:pt idx="2">
                  <c:v>8.0676100000000001E-2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3.4207999999999999E-3</c:v>
                </c:pt>
                <c:pt idx="1">
                  <c:v>6.4124999999999998E-3</c:v>
                </c:pt>
                <c:pt idx="2">
                  <c:v>6.5097999999999996E-3</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0.6017209</c:v>
                </c:pt>
                <c:pt idx="1">
                  <c:v>0.1539983</c:v>
                </c:pt>
                <c:pt idx="2">
                  <c:v>0.3044442</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0.30274570000000001</c:v>
                </c:pt>
                <c:pt idx="1">
                  <c:v>0.76428280000000004</c:v>
                </c:pt>
                <c:pt idx="2">
                  <c:v>0.62332520000000002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0.388818</c:v>
                </c:pt>
                <c:pt idx="1">
                  <c:v>0.19240090000000001</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4.3886700000000001E-2</c:v>
                </c:pt>
                <c:pt idx="1">
                  <c:v>2.2176499999999998E-2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8.7970999999999994E-2</c:v>
                </c:pt>
                <c:pt idx="1">
                  <c:v>3.99616E-2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3.0214E-3</c:v>
                </c:pt>
                <c:pt idx="1">
                  <c:v>1.6910000000000001E-2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0.47630289999999997</c:v>
                </c:pt>
                <c:pt idx="1">
                  <c:v>0.72855110000000001</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0.3891655</c:v>
                </c:pt>
                <c:pt idx="1">
                  <c:v>0.22479959999999999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0.59680149999999998</c:v>
                </c:pt>
                <c:pt idx="1">
                  <c:v>0.46407359999999998</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0</c:v>
                </c:pt>
                <c:pt idx="1">
                  <c:v>0</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6.6999799999999998E-2</c:v>
                </c:pt>
                <c:pt idx="1">
                  <c:v>0.139539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2.38418E-2</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0.31235689999999999</c:v>
                </c:pt>
                <c:pt idx="1">
                  <c:v>0.3963874</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0.59861839999999999</c:v>
                </c:pt>
                <c:pt idx="1">
                  <c:v>0.46818890000000002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0.8139248</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0.78020780000000001</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0.76455700000000004</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0.7595712</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0.81750920000000005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0.81933</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0.82586559999999998</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0.81901840000000004</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0.9039585</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0.91123920000000003</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0.91176469999999998</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0.92015210000000003</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0.74596510000000005</c:v>
                </c:pt>
                <c:pt idx="1">
                  <c:v>0.71889239999999999</c:v>
                </c:pt>
                <c:pt idx="2">
                  <c:v>0.74036619999999997</c:v>
                </c:pt>
                <c:pt idx="3">
                  <c:v>0.83544359999999995</c:v>
                </c:pt>
                <c:pt idx="4">
                  <c:v>0.79808380000000001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5.25703E-2</c:v>
                </c:pt>
                <c:pt idx="1">
                  <c:v>5.3638999999999996E-3</c:v>
                </c:pt>
                <c:pt idx="2">
                  <c:v>1.02144E-2</c:v>
                </c:pt>
                <c:pt idx="3">
                  <c:v>5.3645000000000003E-3</c:v>
                </c:pt>
                <c:pt idx="4">
                  <c:v>1.5858000000000001E-2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5.6473700000000002E-2</c:v>
                </c:pt>
                <c:pt idx="1">
                  <c:v>5.1527099999999999E-2</c:v>
                </c:pt>
                <c:pt idx="2">
                  <c:v>4.2269800000000003E-2</c:v>
                </c:pt>
                <c:pt idx="3">
                  <c:v>3.5926899999999998E-2</c:v>
                </c:pt>
                <c:pt idx="4">
                  <c:v>6.8677699999999994E-2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1.2126100000000001E-2</c:v>
                </c:pt>
                <c:pt idx="1">
                  <c:v>0</c:v>
                </c:pt>
                <c:pt idx="2">
                  <c:v>1.36562E-2</c:v>
                </c:pt>
                <c:pt idx="3">
                  <c:v>1.7818000000000001E-3</c:v>
                </c:pt>
                <c:pt idx="4">
                  <c:v>2.9846E-3</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0.13286490000000001</c:v>
                </c:pt>
                <c:pt idx="1">
                  <c:v>0.22421659999999999</c:v>
                </c:pt>
                <c:pt idx="2">
                  <c:v>0.19349340000000001</c:v>
                </c:pt>
                <c:pt idx="3">
                  <c:v>0.1214832</c:v>
                </c:pt>
                <c:pt idx="4">
                  <c:v>0.11439589999999999</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0.80570929999999996</c:v>
                </c:pt>
                <c:pt idx="1">
                  <c:v>0.73214599999999996</c:v>
                </c:pt>
                <c:pt idx="2">
                  <c:v>0.74036619999999997</c:v>
                </c:pt>
                <c:pt idx="3">
                  <c:v>0.83770889999999998</c:v>
                </c:pt>
                <c:pt idx="4">
                  <c:v>0.8182914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0.62740569999999996</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0.59652780000000005</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0.61104139999999996</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0.62302630000000003</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0.7829218</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0.77255989999999997</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0.81137179999999998</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0.79009010000000002</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0.74259909999999996</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0.7547587</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0.75092329999999996</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0.74561759999999999</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0.71471929999999995</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0.71123939999999997</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0.72027969999999997</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0.73843630000000005</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0.61844200000000005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0.69401230000000003</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0.77348550000000005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0.81156220000000001</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0.92900859999999996</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0.92767120000000003</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0.93825910000000001</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0.94075589999999998</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0.75675680000000001</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0.78505179999999997</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0.77152989999999999</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0.78582359999999996</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0.95879460000000005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0.9499438</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0.94327309999999998</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0.95145150000000001</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0.82644629999999997</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0.81153390000000003</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0.80777310000000002</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0.83816550000000001</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0.90583899999999995</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0.87697309999999995</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0.8976982</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0.8882776</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0.90417689999999995</c:v>
                </c:pt>
                <c:pt idx="1">
                  <c:v>0.79015760000000002</c:v>
                </c:pt>
                <c:pt idx="2">
                  <c:v>0.73847470000000004</c:v>
                </c:pt>
                <c:pt idx="3">
                  <c:v>0.75417789999999996</c:v>
                </c:pt>
                <c:pt idx="4">
                  <c:v>0.92688539999999997</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5.7142E-3</c:v>
                </c:pt>
                <c:pt idx="1">
                  <c:v>2.16375E-2</c:v>
                </c:pt>
                <c:pt idx="2">
                  <c:v>1.35313E-2</c:v>
                </c:pt>
                <c:pt idx="3">
                  <c:v>7.7057000000000002E-3</c:v>
                </c:pt>
                <c:pt idx="4">
                  <c:v>6.2989999999999999E-3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3.1856299999999997E-2</c:v>
                </c:pt>
                <c:pt idx="1">
                  <c:v>4.4800300000000001E-2</c:v>
                </c:pt>
                <c:pt idx="2">
                  <c:v>4.6033999999999999E-2</c:v>
                </c:pt>
                <c:pt idx="3">
                  <c:v>5.6478E-2</c:v>
                </c:pt>
                <c:pt idx="4">
                  <c:v>2.5228299999999999E-2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0</c:v>
                </c:pt>
                <c:pt idx="1">
                  <c:v>5.4678000000000001E-3</c:v>
                </c:pt>
                <c:pt idx="2">
                  <c:v>1.7717E-2</c:v>
                </c:pt>
                <c:pt idx="3">
                  <c:v>2.2065000000000001E-3</c:v>
                </c:pt>
                <c:pt idx="4">
                  <c:v>3.567E-4</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5.8252499999999999E-2</c:v>
                </c:pt>
                <c:pt idx="1">
                  <c:v>0.1379368</c:v>
                </c:pt>
                <c:pt idx="2">
                  <c:v>0.18424289999999999</c:v>
                </c:pt>
                <c:pt idx="3">
                  <c:v>0.17943200000000001</c:v>
                </c:pt>
                <c:pt idx="4">
                  <c:v>4.1230500000000003E-2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0.92057180000000005</c:v>
                </c:pt>
                <c:pt idx="1">
                  <c:v>0.81733929999999999</c:v>
                </c:pt>
                <c:pt idx="2">
                  <c:v>0.76069779999999998</c:v>
                </c:pt>
                <c:pt idx="3">
                  <c:v>0.7834565</c:v>
                </c:pt>
                <c:pt idx="4">
                  <c:v>0.93988000000000005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0.80217269999999996</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0.80771179999999998</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0.81238270000000001</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0.82358450000000005</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0.81670889999999996</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0.81765750000000004</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0.83333330000000005</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0.84201950000000003</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0.70192310000000002</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0.67996009999999996</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0.69758980000000004</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0.71668180000000004</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0.52896339999999997</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0.53587119999999999</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0.69446209999999997</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0.76756760000000002</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0.81228999999999996</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0.81715360000000004</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0.77191180000000004</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0.77264569999999999</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0.7784257</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0.77182870000000003</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0.81184860000000003</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0.80741799999999997</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0.81569659999999999</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0.80357920000000005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0.70081139999999997</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0.65600689999999995</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0.66169540000000004</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0.68586389999999997</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0.72069320000000003</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0.71703170000000005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0.72817129999999997</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0.74392749999999996</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0.87381699999999995</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0.86520549999999996</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0.88107040000000003</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0.90125239999999995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0.76179770000000002</c:v>
                </c:pt>
                <c:pt idx="1">
                  <c:v>0.60823939999999999</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2.5941800000000001E-2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4.82601E-2</c:v>
                </c:pt>
                <c:pt idx="1">
                  <c:v>7.8466499999999995E-2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c:v>
                </c:pt>
                <c:pt idx="1">
                  <c:v>4.9575000000000001E-3</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0.18994220000000001</c:v>
                </c:pt>
                <c:pt idx="1">
                  <c:v>0.2823948</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0.77463850000000001</c:v>
                </c:pt>
                <c:pt idx="1">
                  <c:v>0.60823939999999999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0.97894740000000002</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0.97949339999999996</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0.98076920000000001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0.98286289999999998</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0.92604169999999997</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0.91666669999999995</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0.92377050000000005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0.92862809999999996</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0.65328470000000005</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0.60520609999999997</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0.60212770000000004</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0.63615299999999997</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0.75894989999999996</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0.68888890000000003</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0.68664559999999997</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0.71526199999999995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0.68377089999999996</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0.65286619999999995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0.70994760000000001</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0.68438909999999997</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0.51708770000000004</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0.63171690000000003</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0.67617870000000002</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0.67457180000000005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0.78538280000000005</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0.74062499999999998</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0.74432989999999999</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0.75609760000000004</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0.89339619999999997</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0.88445890000000005</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0.90015719999999999</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0.91184330000000002</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0.75133209999999995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0.74578009999999995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0.75359540000000003</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0.78481599999999996</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0.88475389999999998</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0.86266089999999995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0.85729279999999997</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0.85388129999999995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0.74795100000000003</c:v>
                </c:pt>
                <c:pt idx="1">
                  <c:v>0.67254219999999998</c:v>
                </c:pt>
                <c:pt idx="2">
                  <c:v>0.68368770000000001</c:v>
                </c:pt>
                <c:pt idx="3">
                  <c:v>0.69778059999999997</c:v>
                </c:pt>
                <c:pt idx="4">
                  <c:v>0.60737719999999995</c:v>
                </c:pt>
                <c:pt idx="5">
                  <c:v>0.80658529999999995</c:v>
                </c:pt>
                <c:pt idx="6">
                  <c:v>0.85157729999999998</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5.7850000000000002E-4</c:v>
                </c:pt>
                <c:pt idx="1">
                  <c:v>3.5182999999999998E-3</c:v>
                </c:pt>
                <c:pt idx="2">
                  <c:v>2.7065000000000001E-3</c:v>
                </c:pt>
                <c:pt idx="3">
                  <c:v>0</c:v>
                </c:pt>
                <c:pt idx="4">
                  <c:v>1.4120600000000001E-2</c:v>
                </c:pt>
                <c:pt idx="5">
                  <c:v>5.3625000000000001E-3</c:v>
                </c:pt>
                <c:pt idx="6">
                  <c:v>1.6448999999999999E-3</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6.5482899999999997E-2</c:v>
                </c:pt>
                <c:pt idx="1">
                  <c:v>6.4753099999999994E-2</c:v>
                </c:pt>
                <c:pt idx="2">
                  <c:v>6.1291100000000001E-2</c:v>
                </c:pt>
                <c:pt idx="3">
                  <c:v>8.2613500000000006E-2</c:v>
                </c:pt>
                <c:pt idx="4">
                  <c:v>7.4498300000000003E-2</c:v>
                </c:pt>
                <c:pt idx="5">
                  <c:v>6.2245500000000002E-2</c:v>
                </c:pt>
                <c:pt idx="6">
                  <c:v>5.2255000000000003E-2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1.3506799999999999E-2</c:v>
                </c:pt>
                <c:pt idx="1">
                  <c:v>7.2034999999999998E-3</c:v>
                </c:pt>
                <c:pt idx="2">
                  <c:v>5.0876999999999997E-3</c:v>
                </c:pt>
                <c:pt idx="3">
                  <c:v>1.63156E-2</c:v>
                </c:pt>
                <c:pt idx="4">
                  <c:v>1.6249E-2</c:v>
                </c:pt>
                <c:pt idx="5">
                  <c:v>5.6505000000000001E-3</c:v>
                </c:pt>
                <c:pt idx="6">
                  <c:v>1.9166000000000001E-3</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0.17248079999999999</c:v>
                </c:pt>
                <c:pt idx="1">
                  <c:v>0.25198290000000001</c:v>
                </c:pt>
                <c:pt idx="2">
                  <c:v>0.247227</c:v>
                </c:pt>
                <c:pt idx="3">
                  <c:v>0.2032902</c:v>
                </c:pt>
                <c:pt idx="4">
                  <c:v>0.28775479999999998</c:v>
                </c:pt>
                <c:pt idx="5">
                  <c:v>0.1201561</c:v>
                </c:pt>
                <c:pt idx="6">
                  <c:v>9.26062E-2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0.75784640000000003</c:v>
                </c:pt>
                <c:pt idx="1">
                  <c:v>0.67884520000000004</c:v>
                </c:pt>
                <c:pt idx="2">
                  <c:v>0.68368770000000001</c:v>
                </c:pt>
                <c:pt idx="3">
                  <c:v>0.71650970000000003</c:v>
                </c:pt>
                <c:pt idx="4">
                  <c:v>0.6375613</c:v>
                </c:pt>
                <c:pt idx="5">
                  <c:v>0.8166021</c:v>
                </c:pt>
                <c:pt idx="6">
                  <c:v>0.8572168</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0.87134500000000004</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0.83820459999999997</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0.82921809999999996</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0.85523389999999999</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0.87295080000000003</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0.81107099999999999</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0.81198590000000004</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0.81886789999999998</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0.85974640000000002</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0.87128709999999998</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0.81288340000000003</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0.80845069999999997</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0.8387097</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0.81914889999999996</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0.78761060000000005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0.77468349999999997</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0.77111110000000005</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0.78820959999999995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0.88047140000000002</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0.8774885</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0.88512519999999995</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0.86987270000000005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0.81827110000000003</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0.8234783</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0.82473379999999996</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0.84083600000000003</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0.76546389999999997</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0.76724139999999996</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0.76709400000000005</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0.76794660000000003</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0.78521940000000001</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0.78647690000000003</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0.75963720000000001</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0.76367609999999997</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0.89472110000000005</c:v>
                </c:pt>
                <c:pt idx="1">
                  <c:v>0.73502429999999996</c:v>
                </c:pt>
                <c:pt idx="2">
                  <c:v>0.66820389999999996</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6.7377000000000001E-3</c:v>
                </c:pt>
                <c:pt idx="1">
                  <c:v>7.6861999999999998E-3</c:v>
                </c:pt>
                <c:pt idx="2">
                  <c:v>1.6186300000000001E-2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4.3135800000000002E-2</c:v>
                </c:pt>
                <c:pt idx="1">
                  <c:v>6.4702399999999993E-2</c:v>
                </c:pt>
                <c:pt idx="2">
                  <c:v>7.0212700000000003E-2</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7.3594000000000003E-3</c:v>
                </c:pt>
                <c:pt idx="1">
                  <c:v>7.9784000000000001E-3</c:v>
                </c:pt>
                <c:pt idx="2">
                  <c:v>2.51766E-2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4.8045999999999998E-2</c:v>
                </c:pt>
                <c:pt idx="1">
                  <c:v>0.18460869999999999</c:v>
                </c:pt>
                <c:pt idx="2">
                  <c:v>0.22022059999999999</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0.89859080000000002</c:v>
                </c:pt>
                <c:pt idx="1">
                  <c:v>0.74284760000000005</c:v>
                </c:pt>
                <c:pt idx="2">
                  <c:v>0.6834057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0.83880600000000005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0.82792670000000002</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0.79270320000000005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0.79983859999999996</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0.51866400000000001</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0.50466200000000005</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0.51673639999999998</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0.52653490000000003</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0.5768586</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0.57523429999999998</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0.57516040000000002</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0.59084789999999998</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0.83949759999999995</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0.81701349999999995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0.82976260000000002</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0.87096770000000001</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0.67349199999999998</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0.65984410000000004</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0.67216869999999995</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0.69182949999999999</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0.74408830000000004</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0.72921499999999995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0.73716280000000001</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0.74159220000000003</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0.26931569999999999</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0.28865980000000002</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0.25244620000000001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0.29841899999999999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0.1572856</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0.1967816</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0.21545059999999999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0.22507489999999999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0.41016330000000001</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0.38938050000000002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0.4250178</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0.39252999999999999</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0.67699799999999999</c:v>
                </c:pt>
                <c:pt idx="1">
                  <c:v>0.92511429999999995</c:v>
                </c:pt>
                <c:pt idx="2">
                  <c:v>0.97442419999999996</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1.8398899999999999E-2</c:v>
                </c:pt>
                <c:pt idx="1">
                  <c:v>0</c:v>
                </c:pt>
                <c:pt idx="2">
                  <c:v>7.9763999999999998E-3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7.1856400000000001E-2</c:v>
                </c:pt>
                <c:pt idx="1">
                  <c:v>2.6744799999999999E-2</c:v>
                </c:pt>
                <c:pt idx="2">
                  <c:v>1.3187300000000001E-2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c:v>
                </c:pt>
                <c:pt idx="1">
                  <c:v>0</c:v>
                </c:pt>
                <c:pt idx="2">
                  <c:v>1.4935E-3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0.2327467</c:v>
                </c:pt>
                <c:pt idx="1">
                  <c:v>4.8141000000000003E-2</c:v>
                </c:pt>
                <c:pt idx="2">
                  <c:v>2.9185999999999999E-3</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0.71339649999999999</c:v>
                </c:pt>
                <c:pt idx="1">
                  <c:v>0.92961649999999996</c:v>
                </c:pt>
                <c:pt idx="2">
                  <c:v>0.98292590000000002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0.48821989999999998</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0.43067480000000002</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0.49242419999999998</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0.46938780000000002</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0.50509009999999999</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0.51938499999999999</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0.57803819999999995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0.59616499999999994</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0.38396619999999998</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0.38403609999999999</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0.3888122</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0.39130429999999999</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0.84677829999999998</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0.83191769999999998</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0.8428274</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0.86269640000000003</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0.87729420000000002</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0.87009349999999996</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0.87895880000000004</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0.89448749999999999</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0.60548120000000005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0.58860400000000002</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0.5937829</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0.62081589999999998</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0.75928010000000001</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0.74114170000000001</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0.77222780000000002</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0.75903609999999999</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8.7878314999999994</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8.7811927000000001</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8.7837150000000008</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8.8866890999999999</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0</c:formatCode>
                <c:ptCount val="19"/>
                <c:pt idx="0">
                  <c:v>6</c:v>
                </c:pt>
                <c:pt idx="1">
                  <c:v>3</c:v>
                </c:pt>
                <c:pt idx="2">
                  <c:v>18</c:v>
                </c:pt>
                <c:pt idx="3">
                  <c:v>42</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52</c:v>
                </c:pt>
                <c:pt idx="1">
                  <c:v>58</c:v>
                </c:pt>
                <c:pt idx="2">
                  <c:v>43</c:v>
                </c:pt>
                <c:pt idx="3">
                  <c:v>19</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General</c:formatCode>
                <c:ptCount val="19"/>
                <c:pt idx="0" formatCode="0">
                  <c:v>3</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General</c:formatCode>
                <c:ptCount val="19"/>
                <c:pt idx="0" formatCode="0">
                  <c:v>17</c:v>
                </c:pt>
              </c:numCache>
            </c:numRef>
          </c:val>
          <c:extLst>
            <c:ext xmlns:c16="http://schemas.microsoft.com/office/drawing/2014/chart" uri="{C3380CC4-5D6E-409C-BE32-E72D297353CC}">
              <c16:uniqueId val="{00000000-1349-4E48-BD19-C6FDCC9DDD5F}"/>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1349-4E48-BD19-C6FDCC9DDD5F}"/>
              </c:ext>
            </c:extLst>
          </c:dPt>
          <c:dPt>
            <c:idx val="1"/>
            <c:invertIfNegative val="0"/>
            <c:bubble3D val="0"/>
            <c:spPr>
              <a:solidFill>
                <a:srgbClr val="DCDDDE"/>
              </a:solidFill>
              <a:ln>
                <a:noFill/>
              </a:ln>
              <a:effectLst/>
            </c:spPr>
            <c:extLst>
              <c:ext xmlns:c16="http://schemas.microsoft.com/office/drawing/2014/chart" uri="{C3380CC4-5D6E-409C-BE32-E72D297353CC}">
                <c16:uniqueId val="{00000004-1349-4E48-BD19-C6FDCC9DDD5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General</c:formatCode>
                <c:ptCount val="19"/>
                <c:pt idx="0" formatCode="0">
                  <c:v>44</c:v>
                </c:pt>
              </c:numCache>
            </c:numRef>
          </c:val>
          <c:extLst>
            <c:ext xmlns:c16="http://schemas.microsoft.com/office/drawing/2014/chart" uri="{C3380CC4-5D6E-409C-BE32-E72D297353CC}">
              <c16:uniqueId val="{00000005-1349-4E48-BD19-C6FDCC9DDD5F}"/>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General</c:formatCode>
                <c:ptCount val="19"/>
              </c:numCache>
            </c:numRef>
          </c:val>
          <c:extLst>
            <c:ext xmlns:c16="http://schemas.microsoft.com/office/drawing/2014/chart" uri="{C3380CC4-5D6E-409C-BE32-E72D297353CC}">
              <c16:uniqueId val="{00000006-1349-4E48-BD19-C6FDCC9DDD5F}"/>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1349-4E48-BD19-C6FDCC9DDD5F}"/>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1349-4E48-BD19-C6FDCC9DDD5F}"/>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1349-4E48-BD19-C6FDCC9DDD5F}"/>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0.79550770000000004</c:v>
                </c:pt>
                <c:pt idx="1">
                  <c:v>0.76047010000000004</c:v>
                </c:pt>
                <c:pt idx="2">
                  <c:v>0.80867469999999997</c:v>
                </c:pt>
                <c:pt idx="3">
                  <c:v>0.51751130000000001</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1.09155E-2</c:v>
                </c:pt>
                <c:pt idx="1">
                  <c:v>1.23494E-2</c:v>
                </c:pt>
                <c:pt idx="2">
                  <c:v>2.3834000000000001E-2</c:v>
                </c:pt>
                <c:pt idx="3">
                  <c:v>1.64125E-2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4.6523599999999998E-2</c:v>
                </c:pt>
                <c:pt idx="1">
                  <c:v>6.2506199999999998E-2</c:v>
                </c:pt>
                <c:pt idx="2">
                  <c:v>3.2622199999999997E-2</c:v>
                </c:pt>
                <c:pt idx="3">
                  <c:v>8.2600099999999996E-2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1.05145E-2</c:v>
                </c:pt>
                <c:pt idx="1">
                  <c:v>5.3796E-3</c:v>
                </c:pt>
                <c:pt idx="2">
                  <c:v>2.1790999999999998E-3</c:v>
                </c:pt>
                <c:pt idx="3">
                  <c:v>0</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0.13653879999999999</c:v>
                </c:pt>
                <c:pt idx="1">
                  <c:v>0.15929470000000001</c:v>
                </c:pt>
                <c:pt idx="2">
                  <c:v>0.13269010000000001</c:v>
                </c:pt>
                <c:pt idx="3">
                  <c:v>0.38347609999999999</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0.80088570000000003</c:v>
                </c:pt>
                <c:pt idx="1">
                  <c:v>0.7700167</c:v>
                </c:pt>
                <c:pt idx="2">
                  <c:v>0.81596279999999999</c:v>
                </c:pt>
                <c:pt idx="3">
                  <c:v>0.53361329999999996</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0.70804639999999996</c:v>
                </c:pt>
                <c:pt idx="1">
                  <c:v>0.66928489999999996</c:v>
                </c:pt>
                <c:pt idx="2">
                  <c:v>0.83120689999999997</c:v>
                </c:pt>
                <c:pt idx="3">
                  <c:v>0.56933069999999997</c:v>
                </c:pt>
                <c:pt idx="4">
                  <c:v>0.50208540000000002</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1.1717399999999999E-2</c:v>
                </c:pt>
                <c:pt idx="1">
                  <c:v>1.0579000000000001E-3</c:v>
                </c:pt>
                <c:pt idx="2">
                  <c:v>1.8337699999999998E-2</c:v>
                </c:pt>
                <c:pt idx="3">
                  <c:v>0</c:v>
                </c:pt>
                <c:pt idx="4">
                  <c:v>9.0367999999999993E-3</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5.3626500000000001E-2</c:v>
                </c:pt>
                <c:pt idx="1">
                  <c:v>7.6735300000000006E-2</c:v>
                </c:pt>
                <c:pt idx="2">
                  <c:v>5.9200000000000003E-2</c:v>
                </c:pt>
                <c:pt idx="3">
                  <c:v>7.9759200000000002E-2</c:v>
                </c:pt>
                <c:pt idx="4">
                  <c:v>8.9887300000000003E-2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7.4748000000000002E-3</c:v>
                </c:pt>
                <c:pt idx="1">
                  <c:v>0</c:v>
                </c:pt>
                <c:pt idx="2">
                  <c:v>0</c:v>
                </c:pt>
                <c:pt idx="3">
                  <c:v>0</c:v>
                </c:pt>
                <c:pt idx="4">
                  <c:v>1.4120000000000001E-3</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0.21913489999999999</c:v>
                </c:pt>
                <c:pt idx="1">
                  <c:v>0.25292189999999998</c:v>
                </c:pt>
                <c:pt idx="2">
                  <c:v>9.12554E-2</c:v>
                </c:pt>
                <c:pt idx="3">
                  <c:v>0.3509101</c:v>
                </c:pt>
                <c:pt idx="4">
                  <c:v>0.3975786</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0.74069580000000002</c:v>
                </c:pt>
                <c:pt idx="1">
                  <c:v>0.69101270000000004</c:v>
                </c:pt>
                <c:pt idx="2">
                  <c:v>0.86920980000000003</c:v>
                </c:pt>
                <c:pt idx="3">
                  <c:v>0.59089999999999998</c:v>
                </c:pt>
                <c:pt idx="4">
                  <c:v>0.52631249999999996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11514-884D-1D70-9C70-1F98F6202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55285C-193B-251D-D44B-A351FDB46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CEA8DF-B331-B4E1-1C7D-8C86BB8A547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1E143AD-8C20-A47C-5C85-7871EC0037B2}"/>
              </a:ext>
            </a:extLst>
          </p:cNvPr>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339974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Kent and Medway Cancer Alliance</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663716447"/>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2,165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2,476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7020278"/>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7265067"/>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15141576"/>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0331408"/>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3362260"/>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0212176"/>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4835884"/>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7364451"/>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5854746"/>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0761848"/>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1157655"/>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93697521"/>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025270"/>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9153949"/>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9934808"/>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4268917"/>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501233758"/>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427756347"/>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1841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884207823"/>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2266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961038145"/>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2346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2363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802596720"/>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2268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390077298"/>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156467292"/>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445203554"/>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744277186"/>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2340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2396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301346729"/>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953988371"/>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634498922"/>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941325518"/>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812933333"/>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685E029-2E7B-AA77-782C-30EF1BA1A02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E8B8F645-86AE-AF7C-99DF-BCF16285437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3742B7C-D884-C930-F692-03FB890933A8}"/>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FD625383-0825-9526-AC2C-A73DF77BFDD4}"/>
              </a:ext>
              <a:ext uri="{C183D7F6-B498-43B3-948B-1728B52AA6E4}">
                <adec:decorative xmlns:adec="http://schemas.microsoft.com/office/drawing/2017/decorative" val="0"/>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8" name="object 1">
            <a:extLst>
              <a:ext uri="{FF2B5EF4-FFF2-40B4-BE49-F238E27FC236}">
                <a16:creationId xmlns:a16="http://schemas.microsoft.com/office/drawing/2014/main" id="{CBBF648A-D789-DDBA-E6DE-586C95278861}"/>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FDFAE46D-81B9-F08A-BC4D-0B6FAFC4F04A}"/>
              </a:ext>
            </a:extLst>
          </p:cNvPr>
          <p:cNvGraphicFramePr>
            <a:graphicFrameLocks noGrp="1"/>
          </p:cNvGraphicFramePr>
          <p:nvPr>
            <p:extLst>
              <p:ext uri="{D42A27DB-BD31-4B8C-83A1-F6EECF244321}">
                <p14:modId xmlns:p14="http://schemas.microsoft.com/office/powerpoint/2010/main" val="1991164146"/>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158197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952865536"/>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93954016"/>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274141407"/>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348931373"/>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975604765"/>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372939844"/>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279636065"/>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780642646"/>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763428888"/>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978019202"/>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275498313"/>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2851805405"/>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928487383"/>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778101892"/>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426353166"/>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690263406"/>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850045968"/>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05958114"/>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452633169"/>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069869532"/>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411892191"/>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226097855"/>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751272131"/>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531004622"/>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332422800"/>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887011396"/>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318213978"/>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991457504"/>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859883605"/>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656213614"/>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71764630"/>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4175036921"/>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598081" y="622300"/>
            <a:ext cx="2680542"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Kent and Medway Cancer Alliance</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4729180"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Kent and Medway Cancer Alliance</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631568900"/>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088373251"/>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140531026"/>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376258324"/>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420707977"/>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890274662"/>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522159889"/>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230461885"/>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875488297"/>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024131327"/>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509191361"/>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041922379"/>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559351336"/>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484671716"/>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691633040"/>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802485523"/>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486339384"/>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479306682"/>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862752312"/>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091221536"/>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862300518"/>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481802664"/>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4077959097"/>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435045554"/>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028286210"/>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697066252"/>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58929204"/>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286152118"/>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14966863"/>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538236400"/>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546384167"/>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135858927"/>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692029427"/>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Q03. Referral for diagnosis was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Q14. Cancer diagnosis explained in a way the patient could completely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Q15. Patient was definitely told about their diagnosis in an appropriate place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Q20. Treatment options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Q22. Family and/or carers were definitely involved as much as the patient wanted them to be in decisions about treatment options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Q23. Patient could get further advice from a different healthcare professional before making decisions about their treatment options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Q33. Patient was always involved in decisions about their care and treatment whilst in hospital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39%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40213370"/>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4145564694"/>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129992614"/>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781010825"/>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464895300"/>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468476745"/>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199516389"/>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4132768"/>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736083208"/>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180708213"/>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076268704"/>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4240445885"/>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443812726"/>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977728724"/>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4128250870"/>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620872663"/>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655542473"/>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993165820"/>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204566499"/>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941707989"/>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4042841990"/>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2878151108"/>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3809135818"/>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3214138945"/>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2721238508"/>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2076316899"/>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735368143"/>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2417874838"/>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3157248344"/>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2224046135"/>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3837581534"/>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962822048"/>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762593602"/>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FFA6E-C5FC-4C1D-547A-E81F92F5C853}"/>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369EF55-5AE0-A233-CCDF-93E9D620D5B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439E6B0-DBA4-4358-89E9-0235D628720C}" type="slidenum">
              <a:rPr lang="en-GB" spc="-25" dirty="0"/>
              <a:t>5</a:t>
            </a:fld>
            <a:endParaRPr lang="en-GB" spc="-25" dirty="0"/>
          </a:p>
        </p:txBody>
      </p:sp>
      <p:sp>
        <p:nvSpPr>
          <p:cNvPr id="7" name="object 1">
            <a:extLst>
              <a:ext uri="{FF2B5EF4-FFF2-40B4-BE49-F238E27FC236}">
                <a16:creationId xmlns:a16="http://schemas.microsoft.com/office/drawing/2014/main" id="{FCC4677B-7098-AB73-018B-74A0CF4A2AFD}"/>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a:extLst>
              <a:ext uri="{FF2B5EF4-FFF2-40B4-BE49-F238E27FC236}">
                <a16:creationId xmlns:a16="http://schemas.microsoft.com/office/drawing/2014/main" id="{AA753BD2-9225-F1A4-B21D-DAEA5F966A79}"/>
              </a:ext>
            </a:extLst>
          </p:cNvPr>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53BD6EA4-0EF9-A347-8991-0AAB7AA9EF2D}"/>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2FEE328C-3C58-7A0E-587C-2532CFBDAFAC}"/>
              </a:ext>
            </a:extLst>
          </p:cNvPr>
          <p:cNvSpPr txBox="1"/>
          <p:nvPr/>
        </p:nvSpPr>
        <p:spPr>
          <a:xfrm>
            <a:off x="427037" y="3617408"/>
            <a:ext cx="6696000" cy="6370975"/>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lang="en-GB"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alliance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a:t>
            </a:r>
            <a:r>
              <a:rPr lang="en-GB" sz="1150" dirty="0">
                <a:solidFill>
                  <a:srgbClr val="000000"/>
                </a:solidFill>
                <a:latin typeface="Arial" panose="020B0604020202020204" pitchFamily="34" charset="0"/>
                <a:cs typeface="Arial" panose="020B0604020202020204" pitchFamily="34" charset="0"/>
              </a:rPr>
              <a:t>the postcode of each patient. Alliance and ICB results therefore reflect the experience of people referred from within the geographical footprint. This mapping is achieved using lookup files released by the Office for National Statistics</a:t>
            </a:r>
            <a:r>
              <a:rPr lang="en-GB" sz="1150" dirty="0">
                <a:latin typeface="Arial" panose="020B0604020202020204" pitchFamily="34" charset="0"/>
                <a:cs typeface="Arial" panose="020B0604020202020204" pitchFamily="34" charset="0"/>
              </a:rPr>
              <a:t>. Alliance and ICB results are therefore presented at the ‘England’ level and exclude other UK postcodes. Please note that due to updates in Cancer Alliance boundaries, historical data has been recalculated for certain alliances.</a:t>
            </a:r>
          </a:p>
        </p:txBody>
      </p:sp>
      <p:sp>
        <p:nvSpPr>
          <p:cNvPr id="4" name="txt_org_name">
            <a:extLst>
              <a:ext uri="{FF2B5EF4-FFF2-40B4-BE49-F238E27FC236}">
                <a16:creationId xmlns:a16="http://schemas.microsoft.com/office/drawing/2014/main" id="{9F9711F1-252E-47B2-AA5C-B258C40442E4}"/>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3" name="txt_survey">
            <a:extLst>
              <a:ext uri="{FF2B5EF4-FFF2-40B4-BE49-F238E27FC236}">
                <a16:creationId xmlns:a16="http://schemas.microsoft.com/office/drawing/2014/main" id="{62CBE4C7-FBCD-160B-FA30-3B09C588C2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4DD4653-E92C-2DD4-B0DC-F071EE943E8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E865E209-892E-409A-0EDD-7043D4CFA48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376B9B72-20EA-D304-413C-99FE5C0ACCB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42943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868407383"/>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8699680"/>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6332626"/>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7540326"/>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596058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185420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9387947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4104096"/>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862050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6150508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5391013"/>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28808870"/>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16100524"/>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5251743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9567770"/>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1138088"/>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4758679"/>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073747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2431003"/>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6745199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204958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8668300"/>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04525836"/>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40817882"/>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498681"/>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1057381"/>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40846916"/>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70002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8722696"/>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0464578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9878528"/>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2500590"/>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6291140"/>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8027611"/>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42040863"/>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3317595"/>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9025879"/>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4342190"/>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58204416"/>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8640230"/>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7360280"/>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4900041"/>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7723136"/>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49953250"/>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1810788"/>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2411682"/>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4BB99-0FAF-5DE8-3B76-BA9601CEB2DE}"/>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B1175D8-56F3-DD4B-610C-D936604CB17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1C76D6E-3F99-474C-83F3-8BCD17E4B821}" type="slidenum">
              <a:rPr lang="en-GB" spc="-25" dirty="0"/>
              <a:t>6</a:t>
            </a:fld>
            <a:endParaRPr lang="en-GB" spc="-25" dirty="0"/>
          </a:p>
        </p:txBody>
      </p:sp>
      <p:sp>
        <p:nvSpPr>
          <p:cNvPr id="2" name="object 1">
            <a:extLst>
              <a:ext uri="{FF2B5EF4-FFF2-40B4-BE49-F238E27FC236}">
                <a16:creationId xmlns:a16="http://schemas.microsoft.com/office/drawing/2014/main" id="{3388877A-9D9A-8BE0-1A1C-0FF1EA3E72E3}"/>
              </a:ext>
            </a:extLst>
          </p:cNvPr>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alliance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alliance level is available in the Cancer Alliance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ICB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alliances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alliance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7D71A892-111D-1918-4426-3DBE3C3FF504}"/>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5" name="txt_survey">
            <a:extLst>
              <a:ext uri="{FF2B5EF4-FFF2-40B4-BE49-F238E27FC236}">
                <a16:creationId xmlns:a16="http://schemas.microsoft.com/office/drawing/2014/main" id="{1F1A21C8-B541-26A5-DAAB-0F6AEAB88E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20CEDAF7-F4B2-6ABB-814D-EB1F3F2E1DC6}"/>
              </a:ext>
              <a:ext uri="{C183D7F6-B498-43B3-948B-1728B52AA6E4}">
                <adec:decorative xmlns:adec="http://schemas.microsoft.com/office/drawing/2017/decorative" val="0"/>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EC8226BC-71EA-049B-5C17-2791DCF78FB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2B4D4860-CAF6-CE36-4397-D1E07D6584B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BE0D8C22-9063-DD58-6A22-DFAB3AD170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86670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97501123"/>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0389776"/>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90829017"/>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189636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8447833"/>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23019757"/>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6751444"/>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4746162"/>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071304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3085738"/>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665639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6767785"/>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3630021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163854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5363540"/>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616680"/>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3021138"/>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3083445277"/>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RN7</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Dartford and Gravesham NHS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RWF</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Maidstone and Tunbridge Wells NHS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RPA</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Medway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RVV</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East Kent Hospitals University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58408346"/>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0A30C-81ED-B8DE-3D9E-37904428A6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A2DAD9B6-62D9-C6A2-91F5-17327EC9B86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0E60973-8838-4EE6-A43F-99D8FBC2833D}" type="slidenum">
              <a:rPr lang="en-GB" spc="-25"/>
              <a:t>65</a:t>
            </a:fld>
            <a:endParaRPr lang="en-GB" spc="-25" dirty="0"/>
          </a:p>
        </p:txBody>
      </p:sp>
      <p:graphicFrame>
        <p:nvGraphicFramePr>
          <p:cNvPr id="5" name="icb_expected range">
            <a:extLst>
              <a:ext uri="{FF2B5EF4-FFF2-40B4-BE49-F238E27FC236}">
                <a16:creationId xmlns:a16="http://schemas.microsoft.com/office/drawing/2014/main" id="{E1DEC3C1-70AF-24DA-C151-6A217B7364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7993459"/>
              </p:ext>
            </p:extLst>
          </p:nvPr>
        </p:nvGraphicFramePr>
        <p:xfrm>
          <a:off x="4654366" y="1242200"/>
          <a:ext cx="3695884" cy="10646300"/>
        </p:xfrm>
        <a:graphic>
          <a:graphicData uri="http://schemas.openxmlformats.org/drawingml/2006/chart">
            <c:chart xmlns:c="http://schemas.openxmlformats.org/drawingml/2006/chart" xmlns:r="http://schemas.openxmlformats.org/officeDocument/2006/relationships" r:id="rId2"/>
          </a:graphicData>
        </a:graphic>
      </p:graphicFrame>
      <p:sp>
        <p:nvSpPr>
          <p:cNvPr id="7" name="object 1">
            <a:extLst>
              <a:ext uri="{FF2B5EF4-FFF2-40B4-BE49-F238E27FC236}">
                <a16:creationId xmlns:a16="http://schemas.microsoft.com/office/drawing/2014/main" id="{A69430D3-472C-B633-2073-434D501F3098}"/>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ICB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6A9B4EA8-9F1E-7ECD-43F7-63857860362D}"/>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D9C1B3C4-A577-A4C7-9C33-0F0BCEDF7F21}"/>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1BC40B6-B2DC-68F5-7BF6-E86243358AD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1AF47A74-AF01-B2F1-B25C-9DEDA4F01D00}"/>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a:extLst>
                <a:ext uri="{FF2B5EF4-FFF2-40B4-BE49-F238E27FC236}">
                  <a16:creationId xmlns:a16="http://schemas.microsoft.com/office/drawing/2014/main" id="{644016DD-CECA-4A12-189F-2DFEBBB92DEC}"/>
                </a:ext>
              </a:extLst>
            </p:cNvPr>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a:extLst>
                <a:ext uri="{FF2B5EF4-FFF2-40B4-BE49-F238E27FC236}">
                  <a16:creationId xmlns:a16="http://schemas.microsoft.com/office/drawing/2014/main" id="{0B202805-7526-A59F-F8BD-7ABAB5C17EB0}"/>
                </a:ext>
              </a:extLst>
            </p:cNvPr>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a:extLst>
                <a:ext uri="{FF2B5EF4-FFF2-40B4-BE49-F238E27FC236}">
                  <a16:creationId xmlns:a16="http://schemas.microsoft.com/office/drawing/2014/main" id="{CBBD83EE-A3B0-50D3-4290-3604FB928BC4}"/>
                </a:ext>
              </a:extLst>
            </p:cNvPr>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6B9C3FB2-9D32-510B-CCFB-F42D728057B3}"/>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A0EB0C97-4F06-BD21-81F8-4958D09429FE}"/>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icb_expected range_tbl">
            <a:extLst>
              <a:ext uri="{FF2B5EF4-FFF2-40B4-BE49-F238E27FC236}">
                <a16:creationId xmlns:a16="http://schemas.microsoft.com/office/drawing/2014/main" id="{E229AB0F-E829-842C-30DD-0B4D43C04B9A}"/>
              </a:ext>
            </a:extLst>
          </p:cNvPr>
          <p:cNvGraphicFramePr>
            <a:graphicFrameLocks noGrp="1"/>
          </p:cNvGraphicFramePr>
          <p:nvPr>
            <p:extLst>
              <p:ext uri="{D42A27DB-BD31-4B8C-83A1-F6EECF244321}">
                <p14:modId xmlns:p14="http://schemas.microsoft.com/office/powerpoint/2010/main" val="3497591113"/>
              </p:ext>
            </p:extLst>
          </p:nvPr>
        </p:nvGraphicFramePr>
        <p:xfrm>
          <a:off x="349249" y="2133600"/>
          <a:ext cx="6768000" cy="6717600"/>
        </p:xfrm>
        <a:graphic>
          <a:graphicData uri="http://schemas.openxmlformats.org/drawingml/2006/table">
            <a:tbl>
              <a:tblPr firstRow="1" bandRow="1">
                <a:tableStyleId>{2D5ABB26-0587-4C30-8999-92F81FD0307C}</a:tableStyleId>
              </a:tblPr>
              <a:tblGrid>
                <a:gridCol w="608400">
                  <a:extLst>
                    <a:ext uri="{9D8B030D-6E8A-4147-A177-3AD203B41FA5}">
                      <a16:colId xmlns:a16="http://schemas.microsoft.com/office/drawing/2014/main" val="20000"/>
                    </a:ext>
                  </a:extLst>
                </a:gridCol>
                <a:gridCol w="35676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ICB</a:t>
                      </a:r>
                      <a:endParaRPr lang="en-GB" sz="1000" b="0" dirty="0">
                        <a:solidFill>
                          <a:srgbClr val="000000"/>
                        </a:solidFill>
                        <a:latin typeface="Arial" panose="020B0604020202020204" pitchFamily="34" charset="0"/>
                        <a:cs typeface="Arial" panose="020B0604020202020204" pitchFamily="34" charset="0"/>
                      </a:endParaRPr>
                    </a:p>
                  </a:txBody>
                  <a:tcPr marL="0" marR="0" marT="571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QKS</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Kent and Medway Integrated Care Board</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94552209"/>
                  </a:ext>
                </a:extLst>
              </a:tr>
            </a:tbl>
          </a:graphicData>
        </a:graphic>
      </p:graphicFrame>
      <p:sp>
        <p:nvSpPr>
          <p:cNvPr id="102" name="txt_org_name">
            <a:extLst>
              <a:ext uri="{FF2B5EF4-FFF2-40B4-BE49-F238E27FC236}">
                <a16:creationId xmlns:a16="http://schemas.microsoft.com/office/drawing/2014/main" id="{3258B060-476C-7233-6A68-9517C44ADB83}"/>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103" name="txt_survey">
            <a:extLst>
              <a:ext uri="{FF2B5EF4-FFF2-40B4-BE49-F238E27FC236}">
                <a16:creationId xmlns:a16="http://schemas.microsoft.com/office/drawing/2014/main" id="{B21D55A8-24C3-FAFB-0BE0-7570C6A2A74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4E172003-7E21-07D5-E7E2-FE12D26286F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3" action="ppaction://hlinksldjump"/>
              <a:extLst>
                <a:ext uri="{FF2B5EF4-FFF2-40B4-BE49-F238E27FC236}">
                  <a16:creationId xmlns:a16="http://schemas.microsoft.com/office/drawing/2014/main" id="{F90648A7-7828-24AF-942A-B83E7FA4BA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3" action="ppaction://hlinksldjump"/>
              <a:extLst>
                <a:ext uri="{FF2B5EF4-FFF2-40B4-BE49-F238E27FC236}">
                  <a16:creationId xmlns:a16="http://schemas.microsoft.com/office/drawing/2014/main" id="{497B287F-02A0-8202-F346-E207ED3BC2C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02676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6AD41-0D16-5E2F-0ECD-55353BD4ADC1}"/>
            </a:ext>
          </a:extLst>
        </p:cNvPr>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C1D0159C-043C-5DBA-F1B9-2C2F176D38A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3A2A43-F3FE-4FE9-8D3D-5A6CD4BC1D8E}" type="slidenum">
              <a:rPr lang="en-GB" spc="-25" smtClean="0"/>
              <a:t>7</a:t>
            </a:fld>
            <a:endParaRPr lang="en-GB" spc="-25" dirty="0"/>
          </a:p>
        </p:txBody>
      </p:sp>
      <p:sp>
        <p:nvSpPr>
          <p:cNvPr id="8" name="object 1">
            <a:extLst>
              <a:ext uri="{FF2B5EF4-FFF2-40B4-BE49-F238E27FC236}">
                <a16:creationId xmlns:a16="http://schemas.microsoft.com/office/drawing/2014/main" id="{8E1316FA-2E74-EFC4-41BF-CC95E8058751}"/>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9E1149E-A986-9189-633A-1BA6075AD81C}"/>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alliances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0" dirty="0">
                <a:latin typeface="Arial"/>
                <a:cs typeface="Arial"/>
              </a:rPr>
              <a:t>.</a:t>
            </a:r>
            <a:endParaRPr lang="en-GB" sz="1150" dirty="0">
              <a:latin typeface="Arial"/>
              <a:cs typeface="Arial"/>
            </a:endParaRPr>
          </a:p>
          <a:p>
            <a:pPr marL="12700" marR="149860" algn="l">
              <a:spcBef>
                <a:spcPts val="600"/>
              </a:spcBef>
            </a:pP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F826CF9E-3642-75DA-C983-8E2A524D94D9}"/>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5" name="txt_survey">
            <a:extLst>
              <a:ext uri="{FF2B5EF4-FFF2-40B4-BE49-F238E27FC236}">
                <a16:creationId xmlns:a16="http://schemas.microsoft.com/office/drawing/2014/main" id="{52797C3F-5F2A-CBD8-0A91-FE829587E92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E709D2F5-6CE5-F580-2B18-500F58D9117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A09AFF1-44AC-EA26-39F2-328082D2FE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65CF7BF3-914A-9852-56B1-250123533DC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67200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137C9-A219-BD97-885D-C54B52EBFE2F}"/>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18A756D-FC3A-11F1-7DFF-F0C9AA1ED11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CE7FE38-CEED-40ED-8B27-6C2DEEF95F6C}" type="slidenum">
              <a:rPr lang="en-GB" spc="-25" smtClean="0"/>
              <a:t>8</a:t>
            </a:fld>
            <a:endParaRPr lang="en-GB" spc="-25" dirty="0"/>
          </a:p>
        </p:txBody>
      </p:sp>
      <p:sp>
        <p:nvSpPr>
          <p:cNvPr id="13" name="object 1">
            <a:extLst>
              <a:ext uri="{FF2B5EF4-FFF2-40B4-BE49-F238E27FC236}">
                <a16:creationId xmlns:a16="http://schemas.microsoft.com/office/drawing/2014/main" id="{68723662-E57D-B440-397C-4E85A05B2A0E}"/>
              </a:ext>
            </a:extLst>
          </p:cNvPr>
          <p:cNvSpPr txBox="1"/>
          <p:nvPr/>
        </p:nvSpPr>
        <p:spPr>
          <a:xfrm>
            <a:off x="465232" y="838234"/>
            <a:ext cx="6696000" cy="494750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lang="en-GB" sz="1150" spc="-10" dirty="0">
              <a:latin typeface="Arial"/>
              <a:cs typeface="Arial"/>
            </a:endParaRPr>
          </a:p>
          <a:p>
            <a:pPr marL="12700" marR="52069" algn="l">
              <a:spcBef>
                <a:spcPts val="600"/>
              </a:spcBef>
            </a:pPr>
            <a:r>
              <a:rPr lang="en-GB" sz="1200" b="1" dirty="0">
                <a:solidFill>
                  <a:srgbClr val="336E9F"/>
                </a:solidFill>
                <a:latin typeface="Arial"/>
                <a:cs typeface="Arial"/>
              </a:rPr>
              <a:t>Trust expected range summary</a:t>
            </a:r>
          </a:p>
          <a:p>
            <a:pPr marL="12700" marR="52069" algn="l">
              <a:spcBef>
                <a:spcPts val="600"/>
              </a:spcBef>
            </a:pPr>
            <a:r>
              <a:rPr lang="en-GB" sz="1150" dirty="0">
                <a:latin typeface="Arial"/>
                <a:cs typeface="Arial"/>
              </a:rPr>
              <a:t>The number of scored questions that fell below, within and above the expected range for each trust within the alliance.</a:t>
            </a:r>
          </a:p>
          <a:p>
            <a:pPr marL="12700" marR="52069" algn="l">
              <a:spcBef>
                <a:spcPts val="600"/>
              </a:spcBef>
            </a:pPr>
            <a:r>
              <a:rPr lang="en-GB" sz="1200" b="1" dirty="0">
                <a:solidFill>
                  <a:srgbClr val="336E9F"/>
                </a:solidFill>
                <a:latin typeface="Arial"/>
                <a:cs typeface="Arial"/>
              </a:rPr>
              <a:t>ICB expected range summary</a:t>
            </a:r>
          </a:p>
          <a:p>
            <a:pPr marL="12700" marR="52069" algn="l">
              <a:spcBef>
                <a:spcPts val="600"/>
              </a:spcBef>
            </a:pPr>
            <a:r>
              <a:rPr lang="en-GB" sz="1150" dirty="0">
                <a:latin typeface="Arial"/>
                <a:cs typeface="Arial"/>
              </a:rPr>
              <a:t>The number of scored questions that fell below, within and above the expected range for each ICB within the alliance.</a:t>
            </a:r>
          </a:p>
        </p:txBody>
      </p:sp>
      <p:sp>
        <p:nvSpPr>
          <p:cNvPr id="3" name="object 2">
            <a:extLst>
              <a:ext uri="{FF2B5EF4-FFF2-40B4-BE49-F238E27FC236}">
                <a16:creationId xmlns:a16="http://schemas.microsoft.com/office/drawing/2014/main" id="{1E06A13C-56AF-3707-0DA6-F530A9FD6538}"/>
              </a:ext>
            </a:extLst>
          </p:cNvPr>
          <p:cNvSpPr txBox="1"/>
          <p:nvPr/>
        </p:nvSpPr>
        <p:spPr>
          <a:xfrm>
            <a:off x="459002" y="5852835"/>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A8697226-6DD4-B35A-1755-4FFD7118B325}"/>
              </a:ext>
            </a:extLst>
          </p:cNvPr>
          <p:cNvSpPr txBox="1"/>
          <p:nvPr/>
        </p:nvSpPr>
        <p:spPr>
          <a:xfrm>
            <a:off x="487898" y="6189127"/>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marR="482600" algn="l">
              <a:spcBef>
                <a:spcPts val="600"/>
              </a:spcBef>
            </a:pPr>
            <a:r>
              <a:rPr lang="en-GB" sz="1150" spc="-10" dirty="0">
                <a:latin typeface="Arial"/>
                <a:cs typeface="Arial"/>
              </a:rPr>
              <a:t>Overall response rate at response rate sections shows national level counts and response rate. For cancer alliances and its comparison at comparability tables section, all data is presented at the England level.</a:t>
            </a:r>
          </a:p>
        </p:txBody>
      </p:sp>
      <p:sp>
        <p:nvSpPr>
          <p:cNvPr id="10" name="object 4">
            <a:extLst>
              <a:ext uri="{FF2B5EF4-FFF2-40B4-BE49-F238E27FC236}">
                <a16:creationId xmlns:a16="http://schemas.microsoft.com/office/drawing/2014/main" id="{C9477745-4081-D564-6911-9816AD34134E}"/>
              </a:ext>
            </a:extLst>
          </p:cNvPr>
          <p:cNvSpPr txBox="1"/>
          <p:nvPr/>
        </p:nvSpPr>
        <p:spPr>
          <a:xfrm>
            <a:off x="459002" y="7508101"/>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a:extLst>
              <a:ext uri="{FF2B5EF4-FFF2-40B4-BE49-F238E27FC236}">
                <a16:creationId xmlns:a16="http://schemas.microsoft.com/office/drawing/2014/main" id="{4EAF8AD7-4B1D-0921-A5A5-E8DBBFC21203}"/>
              </a:ext>
            </a:extLst>
          </p:cNvPr>
          <p:cNvSpPr txBox="1"/>
          <p:nvPr/>
        </p:nvSpPr>
        <p:spPr>
          <a:xfrm>
            <a:off x="485141" y="7843441"/>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lang="en-GB" sz="115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a:t>
            </a:r>
            <a:r>
              <a:rPr lang="en-GB" sz="1150" spc="-10" dirty="0">
                <a:latin typeface="Arial"/>
                <a:cs typeface="Arial"/>
              </a:rPr>
              <a:t>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FC4250B6-FBAF-EF26-FE3F-EBA33988A1AE}"/>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5" name="txt_survey">
            <a:extLst>
              <a:ext uri="{FF2B5EF4-FFF2-40B4-BE49-F238E27FC236}">
                <a16:creationId xmlns:a16="http://schemas.microsoft.com/office/drawing/2014/main" id="{286125A2-6C7E-D239-F52F-D04D06C27B44}"/>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652B01E5-EA70-7C91-9E69-512B5C8DBDA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EA1522C5-10D8-456D-0E45-7EA97C3214A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DA1573F1-86F8-B403-1490-7BC403147A2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67821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2,476</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5,034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49</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845564384"/>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5,377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5,034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2,476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719841079"/>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1,971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2,476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279621530"/>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696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2,476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598081" y="622300"/>
            <a:ext cx="2680542" cy="276999"/>
          </a:xfrm>
          <a:prstGeom prst="rect">
            <a:avLst/>
          </a:prstGeom>
          <a:noFill/>
        </p:spPr>
        <p:txBody>
          <a:bodyPr wrap="none" rtlCol="0">
            <a:spAutoFit/>
          </a:bodyPr>
          <a:lstStyle/>
          <a:p>
            <a:pPr algn="r"/>
            <a:r>
              <a:rPr lang="en-GB" sz="1200" b="1">
                <a:solidFill>
                  <a:srgbClr val="336E9F"/>
                </a:solidFill>
                <a:latin typeface="Arial"/>
                <a:cs typeface="Arial"/>
              </a:rPr>
              <a:t>Kent and Medway Cancer Alliance</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17913</TotalTime>
  <Words>25765</Words>
  <Application>Microsoft Office PowerPoint</Application>
  <PresentationFormat>Custom</PresentationFormat>
  <Paragraphs>6489</Paragraphs>
  <Slides>65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65</vt:i4>
      </vt:variant>
    </vt:vector>
  </HeadingPairs>
  <TitlesOfParts>
    <vt:vector size="70"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lpstr>ICB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263</cp:revision>
  <dcterms:created xsi:type="dcterms:W3CDTF">2024-10-14T12:39:43Z</dcterms:created>
  <dcterms:modified xsi:type="dcterms:W3CDTF">2025-07-16T16:35:24Z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