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50"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4.1618999999999996E-3</c:v>
                </c:pt>
                <c:pt idx="1">
                  <c:v>1.29214E-2</c:v>
                </c:pt>
                <c:pt idx="2">
                  <c:v>1.3109000000000001E-2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4.9214000000000001E-2</c:v>
                </c:pt>
                <c:pt idx="1">
                  <c:v>6.7273899999999998E-2</c:v>
                </c:pt>
                <c:pt idx="2">
                  <c:v>2.8353699999999999E-2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2.3595000000000001E-3</c:v>
                </c:pt>
                <c:pt idx="1">
                  <c:v>0</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0.1201173</c:v>
                </c:pt>
                <c:pt idx="2">
                  <c:v>2.8667600000000001E-2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0.9089583</c:v>
                </c:pt>
                <c:pt idx="1">
                  <c:v>0.87014159999999996</c:v>
                </c:pt>
                <c:pt idx="2">
                  <c:v>0.95660120000000004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0.83918079999999995</c:v>
                </c:pt>
                <c:pt idx="2">
                  <c:v>0.85543290000000005</c:v>
                </c:pt>
                <c:pt idx="3">
                  <c:v>0.72385929999999998</c:v>
                </c:pt>
                <c:pt idx="4">
                  <c:v>0.80095349999999998</c:v>
                </c:pt>
                <c:pt idx="5">
                  <c:v>0.82242249999999995</c:v>
                </c:pt>
                <c:pt idx="6">
                  <c:v>0.7948674</c:v>
                </c:pt>
                <c:pt idx="7">
                  <c:v>0.81746410000000003</c:v>
                </c:pt>
                <c:pt idx="8">
                  <c:v>0.69507330000000001</c:v>
                </c:pt>
                <c:pt idx="9">
                  <c:v>0.76640079999999999</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1.8194599999999998E-2</c:v>
                </c:pt>
                <c:pt idx="1">
                  <c:v>0</c:v>
                </c:pt>
                <c:pt idx="2">
                  <c:v>0</c:v>
                </c:pt>
                <c:pt idx="3">
                  <c:v>2.6144799999999999E-2</c:v>
                </c:pt>
                <c:pt idx="4">
                  <c:v>0</c:v>
                </c:pt>
                <c:pt idx="5">
                  <c:v>2.4967E-2</c:v>
                </c:pt>
                <c:pt idx="6">
                  <c:v>0</c:v>
                </c:pt>
                <c:pt idx="7">
                  <c:v>0</c:v>
                </c:pt>
                <c:pt idx="8">
                  <c:v>2.2959400000000001E-2</c:v>
                </c:pt>
                <c:pt idx="9">
                  <c:v>0</c:v>
                </c:pt>
                <c:pt idx="10">
                  <c:v>3.5409099999999999E-2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3.6152700000000003E-2</c:v>
                </c:pt>
                <c:pt idx="1">
                  <c:v>4.2828600000000001E-2</c:v>
                </c:pt>
                <c:pt idx="2">
                  <c:v>6.0978200000000003E-2</c:v>
                </c:pt>
                <c:pt idx="3">
                  <c:v>9.6791500000000003E-2</c:v>
                </c:pt>
                <c:pt idx="4">
                  <c:v>7.6827599999999996E-2</c:v>
                </c:pt>
                <c:pt idx="5">
                  <c:v>4.15062E-2</c:v>
                </c:pt>
                <c:pt idx="6">
                  <c:v>5.5166E-2</c:v>
                </c:pt>
                <c:pt idx="7">
                  <c:v>5.7893E-2</c:v>
                </c:pt>
                <c:pt idx="8">
                  <c:v>9.5973699999999995E-2</c:v>
                </c:pt>
                <c:pt idx="9">
                  <c:v>8.2469700000000007E-2</c:v>
                </c:pt>
                <c:pt idx="10">
                  <c:v>0.11223710000000001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8.1811000000000002E-3</c:v>
                </c:pt>
                <c:pt idx="2">
                  <c:v>1.03976E-2</c:v>
                </c:pt>
                <c:pt idx="3">
                  <c:v>2.62457E-2</c:v>
                </c:pt>
                <c:pt idx="4">
                  <c:v>9.3780000000000003E-4</c:v>
                </c:pt>
                <c:pt idx="5">
                  <c:v>0</c:v>
                </c:pt>
                <c:pt idx="6">
                  <c:v>0</c:v>
                </c:pt>
                <c:pt idx="7">
                  <c:v>1.71731E-2</c:v>
                </c:pt>
                <c:pt idx="8">
                  <c:v>2.9558899999999999E-2</c:v>
                </c:pt>
                <c:pt idx="9">
                  <c:v>6.1954000000000002E-3</c:v>
                </c:pt>
                <c:pt idx="10">
                  <c:v>6.6191000000000002E-3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8.0217999999999998E-2</c:v>
                </c:pt>
                <c:pt idx="1">
                  <c:v>0.10980959999999999</c:v>
                </c:pt>
                <c:pt idx="2">
                  <c:v>7.3191199999999998E-2</c:v>
                </c:pt>
                <c:pt idx="3">
                  <c:v>0.12695870000000001</c:v>
                </c:pt>
                <c:pt idx="4">
                  <c:v>0.1212811</c:v>
                </c:pt>
                <c:pt idx="5">
                  <c:v>0.1111043</c:v>
                </c:pt>
                <c:pt idx="6">
                  <c:v>0.14996660000000001</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0.89661679999999999</c:v>
                </c:pt>
                <c:pt idx="1">
                  <c:v>0.86898470000000005</c:v>
                </c:pt>
                <c:pt idx="2">
                  <c:v>0.88510909999999998</c:v>
                </c:pt>
                <c:pt idx="3">
                  <c:v>0.83085929999999997</c:v>
                </c:pt>
                <c:pt idx="4">
                  <c:v>0.85420649999999998</c:v>
                </c:pt>
                <c:pt idx="5">
                  <c:v>0.86403220000000003</c:v>
                </c:pt>
                <c:pt idx="6">
                  <c:v>0.83421489999999998</c:v>
                </c:pt>
                <c:pt idx="7">
                  <c:v>0.84258259999999996</c:v>
                </c:pt>
                <c:pt idx="8">
                  <c:v>0.78823200000000004</c:v>
                </c:pt>
                <c:pt idx="9">
                  <c:v>0.82278700000000005</c:v>
                </c:pt>
                <c:pt idx="10">
                  <c:v>0.77748510000000004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0.8430841</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4.0752900000000002E-2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5.9985400000000001E-2</c:v>
                </c:pt>
                <c:pt idx="1">
                  <c:v>6.7837400000000006E-2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2.4052000000000001E-3</c:v>
                </c:pt>
                <c:pt idx="1">
                  <c:v>6.4396000000000002E-3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0.86113470000000003</c:v>
                </c:pt>
                <c:pt idx="1">
                  <c:v>0.818851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4.9621199999999997E-2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0.22561610000000001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4.04693E-2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8.9680198000000004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0.88428200000000001</c:v>
                </c:pt>
                <c:pt idx="1">
                  <c:v>0.85151339999999998</c:v>
                </c:pt>
                <c:pt idx="2">
                  <c:v>0.3727338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5.9310999999999999E-3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3.9372200000000003E-2</c:v>
                </c:pt>
                <c:pt idx="1">
                  <c:v>3.7554700000000003E-2</c:v>
                </c:pt>
                <c:pt idx="2">
                  <c:v>0.17052600000000001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2.7591E-3</c:v>
                </c:pt>
                <c:pt idx="1">
                  <c:v>1.4053899999999999E-2</c:v>
                </c:pt>
                <c:pt idx="2">
                  <c:v>3.1443199999999998E-2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0.9096069</c:v>
                </c:pt>
                <c:pt idx="1">
                  <c:v>0.87842209999999998</c:v>
                </c:pt>
                <c:pt idx="2">
                  <c:v>0.41539730000000002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0.27225749999999999</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8.1609999999999999E-3</c:v>
                </c:pt>
                <c:pt idx="2">
                  <c:v>3.6332999999999999E-3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0.1260424</c:v>
                </c:pt>
                <c:pt idx="1">
                  <c:v>6.9491499999999998E-2</c:v>
                </c:pt>
                <c:pt idx="2">
                  <c:v>8.4039000000000003E-2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5.4733000000000004E-3</c:v>
                </c:pt>
                <c:pt idx="2">
                  <c:v>4.8282999999999998E-3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0.60170009999999996</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0.35282570000000002</c:v>
                </c:pt>
                <c:pt idx="1">
                  <c:v>0.81359340000000002</c:v>
                </c:pt>
                <c:pt idx="2">
                  <c:v>0.67038660000000005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4.1575099999999997E-2</c:v>
                </c:pt>
                <c:pt idx="1">
                  <c:v>2.00685E-2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9.2594300000000004E-2</c:v>
                </c:pt>
                <c:pt idx="1">
                  <c:v>4.4177599999999997E-2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7.0980000000000001E-4</c:v>
                </c:pt>
                <c:pt idx="1">
                  <c:v>1.48019E-2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0.52369710000000003</c:v>
                </c:pt>
                <c:pt idx="1">
                  <c:v>0.2357872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0.59457079999999995</c:v>
                </c:pt>
                <c:pt idx="1">
                  <c:v>0.46169959999999999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7.1461200000000002E-2</c:v>
                </c:pt>
                <c:pt idx="1">
                  <c:v>0.144287</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2.1611100000000001E-2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0.39401350000000002</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0.63182709999999997</c:v>
                </c:pt>
                <c:pt idx="1">
                  <c:v>0.54336759999999995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0.79648609999999997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0.79308250000000002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0.78115120000000005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0.78036810000000001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0.84992639999999997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0.85039370000000003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0.84664130000000004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0.83908749999999999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0.92276000000000002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0.92616580000000004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0.93795859999999998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0.93790430000000002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5.1463799999999997E-2</c:v>
                </c:pt>
                <c:pt idx="1">
                  <c:v>3.7593000000000001E-3</c:v>
                </c:pt>
                <c:pt idx="2">
                  <c:v>8.4177000000000002E-3</c:v>
                </c:pt>
                <c:pt idx="3">
                  <c:v>3.8872999999999998E-3</c:v>
                </c:pt>
                <c:pt idx="4">
                  <c:v>1.49783E-2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5.8686500000000003E-2</c:v>
                </c:pt>
                <c:pt idx="1">
                  <c:v>5.4736300000000002E-2</c:v>
                </c:pt>
                <c:pt idx="2">
                  <c:v>4.5863300000000003E-2</c:v>
                </c:pt>
                <c:pt idx="3">
                  <c:v>3.8881400000000003E-2</c:v>
                </c:pt>
                <c:pt idx="4">
                  <c:v>7.0437100000000002E-2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1.1019599999999999E-2</c:v>
                </c:pt>
                <c:pt idx="1">
                  <c:v>0</c:v>
                </c:pt>
                <c:pt idx="2">
                  <c:v>1.18595E-2</c:v>
                </c:pt>
                <c:pt idx="3">
                  <c:v>3.0459999999999998E-4</c:v>
                </c:pt>
                <c:pt idx="4">
                  <c:v>2.1048999999999998E-3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0.222612</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0.82495180000000001</c:v>
                </c:pt>
                <c:pt idx="1">
                  <c:v>0.74541809999999997</c:v>
                </c:pt>
                <c:pt idx="2">
                  <c:v>0.76357419999999998</c:v>
                </c:pt>
                <c:pt idx="3">
                  <c:v>0.84966319999999995</c:v>
                </c:pt>
                <c:pt idx="4">
                  <c:v>0.84833780000000003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0.6330498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0.66792450000000003</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0.68143620000000005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0.70794389999999996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0.75550119999999998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0.7893114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0.79201679999999997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0.80383800000000005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0.75622920000000005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0.74378489999999997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0.76705140000000005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0.77072399999999996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0.72632890000000006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0.71908399999999995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0.73880990000000002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0.75092349999999997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0.70407719999999996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0.74810399999999999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0.80898879999999995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0.82952650000000006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0.93722629999999996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0.94367049999999997</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0.94594590000000001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0.95973149999999996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0.79050419999999999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0.77622800000000003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0.79886509999999999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0.82013510000000001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0.96151900000000001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0.96321279999999998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0.96963820000000001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0.95660500000000004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0.87220450000000005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0.88227420000000001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0.87441550000000001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0.88936539999999997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0.89432179999999994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0.89829579999999998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0.91069460000000002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4.8777999999999998E-3</c:v>
                </c:pt>
                <c:pt idx="1">
                  <c:v>2.04219E-2</c:v>
                </c:pt>
                <c:pt idx="2">
                  <c:v>1.20781E-2</c:v>
                </c:pt>
                <c:pt idx="3">
                  <c:v>6.5567999999999998E-3</c:v>
                </c:pt>
                <c:pt idx="4">
                  <c:v>5.5456000000000004E-3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3.3529099999999999E-2</c:v>
                </c:pt>
                <c:pt idx="1">
                  <c:v>4.7231500000000003E-2</c:v>
                </c:pt>
                <c:pt idx="2">
                  <c:v>4.8940600000000001E-2</c:v>
                </c:pt>
                <c:pt idx="3">
                  <c:v>5.87757E-2</c:v>
                </c:pt>
                <c:pt idx="4">
                  <c:v>2.6735100000000001E-2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4.2522000000000003E-3</c:v>
                </c:pt>
                <c:pt idx="2">
                  <c:v>1.6263799999999998E-2</c:v>
                </c:pt>
                <c:pt idx="3">
                  <c:v>1.0575999999999999E-3</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5.7416099999999998E-2</c:v>
                </c:pt>
                <c:pt idx="1">
                  <c:v>0.1379368</c:v>
                </c:pt>
                <c:pt idx="2">
                  <c:v>0.18424289999999999</c:v>
                </c:pt>
                <c:pt idx="3">
                  <c:v>0.17943200000000001</c:v>
                </c:pt>
                <c:pt idx="4">
                  <c:v>4.0833800000000003E-2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0.9373899</c:v>
                </c:pt>
                <c:pt idx="1">
                  <c:v>0.8364201</c:v>
                </c:pt>
                <c:pt idx="2">
                  <c:v>0.7797771</c:v>
                </c:pt>
                <c:pt idx="3">
                  <c:v>0.81321200000000005</c:v>
                </c:pt>
                <c:pt idx="4">
                  <c:v>0.95876950000000005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0.80896780000000001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0.83076919999999999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0.83008850000000001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0.84970409999999996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0.82874999999999999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0.83392770000000005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0.84016820000000003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0.85226080000000004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0.72519800000000001</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0.70455820000000002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0.74357479999999998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0.76309660000000001</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0.58097169999999998</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0.59941230000000001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0.75694799999999995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0.81107099999999999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0.8477865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0.85697259999999997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0.79522610000000005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0.80998970000000003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0.80095539999999998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0.80939810000000001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0.82940919999999996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0.82639649999999998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0.8447694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0.84966589999999997</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0.68496420000000002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0.69626169999999998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0.72497659999999997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0.73958330000000005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0.76212369999999996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0.77653059999999996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0.77707009999999999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0.7897246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0.86701300000000003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0.88827500000000004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0.90858209999999995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0.92599390000000004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0.75967839999999998</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2.4660700000000001E-2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5.2498700000000002E-2</c:v>
                </c:pt>
                <c:pt idx="1">
                  <c:v>8.1028600000000006E-2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3.6765000000000001E-3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0.18782289999999999</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0.79074909999999998</c:v>
                </c:pt>
                <c:pt idx="1">
                  <c:v>0.70054099999999997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0.99163179999999995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0.98477159999999997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0.98232319999999995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0.99017200000000005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0.93480030000000003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0.94100289999999998</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0.94881890000000002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0.94249510000000003</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0.68101029999999996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0.63875000000000004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0.6596535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0.67444570000000004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0.74681240000000004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0.68998789999999999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0.71097560000000004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0.72013649999999996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0.68248180000000003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0.68878170000000005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0.7292419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0.70157659999999999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0.63258429999999999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0.65714289999999997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0.69452449999999999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0.72391019999999995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0.81557740000000001</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0.7947805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0.77078380000000002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0.77753059999999996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0.89718880000000001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0.88662790000000002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0.90517239999999999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0.89923220000000004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0.79614839999999998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0.80787039999999999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0.81357950000000001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0.82020439999999994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0.88294930000000005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0.8677184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0.88083540000000005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0.86059909999999995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0.69779219999999997</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5.4140000000000004E-4</c:v>
                </c:pt>
                <c:pt idx="1">
                  <c:v>3.4757E-3</c:v>
                </c:pt>
                <c:pt idx="2">
                  <c:v>2.7713E-3</c:v>
                </c:pt>
                <c:pt idx="3">
                  <c:v>0</c:v>
                </c:pt>
                <c:pt idx="4">
                  <c:v>1.40267E-2</c:v>
                </c:pt>
                <c:pt idx="5">
                  <c:v>5.1120000000000002E-3</c:v>
                </c:pt>
                <c:pt idx="6">
                  <c:v>1.5964E-3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6.5557099999999993E-2</c:v>
                </c:pt>
                <c:pt idx="1">
                  <c:v>6.4838300000000001E-2</c:v>
                </c:pt>
                <c:pt idx="2">
                  <c:v>6.1161399999999998E-2</c:v>
                </c:pt>
                <c:pt idx="3">
                  <c:v>8.2590300000000005E-2</c:v>
                </c:pt>
                <c:pt idx="4">
                  <c:v>7.4686199999999994E-2</c:v>
                </c:pt>
                <c:pt idx="5">
                  <c:v>6.2746499999999997E-2</c:v>
                </c:pt>
                <c:pt idx="6">
                  <c:v>5.2352099999999999E-2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1.3469699999999999E-2</c:v>
                </c:pt>
                <c:pt idx="1">
                  <c:v>7.1608000000000002E-3</c:v>
                </c:pt>
                <c:pt idx="2">
                  <c:v>5.1526000000000002E-3</c:v>
                </c:pt>
                <c:pt idx="3">
                  <c:v>1.6327299999999999E-2</c:v>
                </c:pt>
                <c:pt idx="4">
                  <c:v>1.6155099999999999E-2</c:v>
                </c:pt>
                <c:pt idx="5">
                  <c:v>5.4000999999999997E-3</c:v>
                </c:pt>
                <c:pt idx="6">
                  <c:v>1.8680000000000001E-3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0.77729709999999996</c:v>
                </c:pt>
                <c:pt idx="1">
                  <c:v>0.72715719999999995</c:v>
                </c:pt>
                <c:pt idx="2">
                  <c:v>0.70059039999999995</c:v>
                </c:pt>
                <c:pt idx="3">
                  <c:v>0.72498410000000002</c:v>
                </c:pt>
                <c:pt idx="4">
                  <c:v>0.67349179999999997</c:v>
                </c:pt>
                <c:pt idx="5">
                  <c:v>0.83592429999999995</c:v>
                </c:pt>
                <c:pt idx="6">
                  <c:v>0.87070630000000004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0.89667569999999996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0.87395959999999995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0.87649880000000002</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0.87010080000000001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0.86693960000000003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0.83011049999999997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0.84059950000000005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0.83891749999999998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0.86825050000000004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0.86581779999999997</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0.82874619999999999</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0.85925929999999995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0.83838380000000001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0.85470089999999999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0.81081080000000005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0.84365780000000001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0.80188680000000001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0.82295079999999998</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0.88814020000000005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0.90136570000000005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0.88468159999999996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0.88322369999999994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0.8558211</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0.86936519999999995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0.86923079999999997</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0.86865669999999995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0.75699749999999999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0.75968990000000003</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0.76872960000000001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0.77872799999999998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0.81016949999999999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0.82051280000000004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0.77741939999999998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0.77926419999999996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5.9306999999999997E-3</c:v>
                </c:pt>
                <c:pt idx="1">
                  <c:v>6.4872999999999997E-3</c:v>
                </c:pt>
                <c:pt idx="2">
                  <c:v>1.4053400000000001E-2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4.4749700000000003E-2</c:v>
                </c:pt>
                <c:pt idx="1">
                  <c:v>6.7100199999999999E-2</c:v>
                </c:pt>
                <c:pt idx="2">
                  <c:v>7.44784E-2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6.5525000000000002E-3</c:v>
                </c:pt>
                <c:pt idx="1">
                  <c:v>6.7794999999999999E-3</c:v>
                </c:pt>
                <c:pt idx="2">
                  <c:v>2.30437E-2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0.92522629999999995</c:v>
                </c:pt>
                <c:pt idx="1">
                  <c:v>0.78977160000000002</c:v>
                </c:pt>
                <c:pt idx="2">
                  <c:v>0.73033199999999998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0.86411150000000003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0.84060400000000002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0.8334956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0.53016549999999996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0.50982959999999999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0.55326229999999998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0.58355800000000002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0.58831710000000004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0.57853109999999996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0.61271679999999995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0.63027149999999998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0.86324789999999996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0.87727909999999998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0.88433910000000004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0.90669520000000003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0.70181819999999995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0.7125551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0.72537660000000004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0.7302594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0.74596949999999995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0.74101479999999997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0.74972380000000005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0.76692139999999998</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0.34514929999999999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0.3454545</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0.31701030000000002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0.36049379999999998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0.1717738</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0.197878</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0.20475930000000001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0.23205339999999999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0.41167880000000001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0.44007000000000002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0.46965699999999999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0.52214020000000005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0.92368459999999997</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1.70709E-2</c:v>
                </c:pt>
                <c:pt idx="1">
                  <c:v>0</c:v>
                </c:pt>
                <c:pt idx="2">
                  <c:v>7.3111000000000001E-3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7.4512400000000006E-2</c:v>
                </c:pt>
                <c:pt idx="1">
                  <c:v>2.9604200000000001E-2</c:v>
                </c:pt>
                <c:pt idx="2">
                  <c:v>1.4518100000000001E-2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c:v>
                </c:pt>
                <c:pt idx="1">
                  <c:v>0</c:v>
                </c:pt>
                <c:pt idx="2">
                  <c:v>8.2810000000000002E-4</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0.2314187</c:v>
                </c:pt>
                <c:pt idx="1">
                  <c:v>4.6711299999999997E-2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0.76075720000000002</c:v>
                </c:pt>
                <c:pt idx="1">
                  <c:v>0.94258310000000001</c:v>
                </c:pt>
                <c:pt idx="2">
                  <c:v>0.99038320000000002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0.51295900000000005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0.53825860000000003</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0.54347829999999997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0.54778890000000002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0.54101440000000001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0.56679539999999995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0.6303318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0.63451389999999996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0.3717201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0.37117899999999998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0.38194440000000002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0.40686270000000002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0.88020180000000003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0.87197939999999996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0.86762360000000005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0.87759450000000006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0.90770569999999995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0.89406099999999999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0.90211350000000001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0.90869089999999997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0.64198189999999999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0.62468029999999997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0.6482213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0.66757489999999997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0.77276909999999999</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0.79567569999999999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0.80139369999999999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0.81444439999999996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8.9139505000000003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8.9045620999999997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8.9086406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8.9869210000000006</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2</c:v>
                </c:pt>
                <c:pt idx="1">
                  <c:v>1</c:v>
                </c:pt>
                <c:pt idx="2">
                  <c:v>3</c:v>
                </c:pt>
                <c:pt idx="3">
                  <c:v>4</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50</c:v>
                </c:pt>
                <c:pt idx="1">
                  <c:v>59</c:v>
                </c:pt>
                <c:pt idx="2">
                  <c:v>56</c:v>
                </c:pt>
                <c:pt idx="3">
                  <c:v>56</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9</c:v>
                </c:pt>
                <c:pt idx="1">
                  <c:v>1</c:v>
                </c:pt>
                <c:pt idx="2">
                  <c:v>2</c:v>
                </c:pt>
                <c:pt idx="3">
                  <c:v>1</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61</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9.5517999999999992E-3</c:v>
                </c:pt>
                <c:pt idx="1">
                  <c:v>1.12446E-2</c:v>
                </c:pt>
                <c:pt idx="2">
                  <c:v>2.2047500000000001E-2</c:v>
                </c:pt>
                <c:pt idx="3">
                  <c:v>1.3691200000000001E-2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4.9251000000000003E-2</c:v>
                </c:pt>
                <c:pt idx="1">
                  <c:v>6.4715700000000001E-2</c:v>
                </c:pt>
                <c:pt idx="2">
                  <c:v>3.6194999999999998E-2</c:v>
                </c:pt>
                <c:pt idx="3">
                  <c:v>8.8042700000000002E-2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9.1508000000000006E-3</c:v>
                </c:pt>
                <c:pt idx="1">
                  <c:v>4.2748999999999999E-3</c:v>
                </c:pt>
                <c:pt idx="2">
                  <c:v>3.927E-4</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0.3807548</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0.84288249999999998</c:v>
                </c:pt>
                <c:pt idx="1">
                  <c:v>0.80552060000000003</c:v>
                </c:pt>
                <c:pt idx="2">
                  <c:v>0.85241999999999996</c:v>
                </c:pt>
                <c:pt idx="3">
                  <c:v>0.60245369999999998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0.66899889999999995</c:v>
                </c:pt>
                <c:pt idx="2">
                  <c:v>0.83120689999999997</c:v>
                </c:pt>
                <c:pt idx="3">
                  <c:v>0.56787719999999997</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1.01358E-2</c:v>
                </c:pt>
                <c:pt idx="1">
                  <c:v>0</c:v>
                </c:pt>
                <c:pt idx="2">
                  <c:v>1.71573E-2</c:v>
                </c:pt>
                <c:pt idx="3">
                  <c:v>0</c:v>
                </c:pt>
                <c:pt idx="4">
                  <c:v>7.4449E-3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5.6789699999999999E-2</c:v>
                </c:pt>
                <c:pt idx="1">
                  <c:v>7.9423199999999999E-2</c:v>
                </c:pt>
                <c:pt idx="2">
                  <c:v>6.1560700000000003E-2</c:v>
                </c:pt>
                <c:pt idx="3">
                  <c:v>8.2666199999999995E-2</c:v>
                </c:pt>
                <c:pt idx="4">
                  <c:v>9.3071000000000001E-2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5.8932000000000003E-3</c:v>
                </c:pt>
                <c:pt idx="1">
                  <c:v>0</c:v>
                </c:pt>
                <c:pt idx="2">
                  <c:v>0</c:v>
                </c:pt>
                <c:pt idx="3">
                  <c:v>0</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0.25157800000000002</c:v>
                </c:pt>
                <c:pt idx="2">
                  <c:v>9.0075100000000005E-2</c:v>
                </c:pt>
                <c:pt idx="3">
                  <c:v>0.34945660000000001</c:v>
                </c:pt>
                <c:pt idx="4">
                  <c:v>0.39739869999999999</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0.76637200000000005</c:v>
                </c:pt>
                <c:pt idx="1">
                  <c:v>0.72805839999999999</c:v>
                </c:pt>
                <c:pt idx="2">
                  <c:v>0.90339860000000005</c:v>
                </c:pt>
                <c:pt idx="3">
                  <c:v>0.63491529999999996</c:v>
                </c:pt>
                <c:pt idx="4">
                  <c:v>0.58806720000000001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Humber and North Yorkshire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90283052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1,763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1,919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346262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409362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412656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397764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741934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124944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312439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2338844"/>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705545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4165723"/>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06731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738469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932799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963911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989731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7180835"/>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7558370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14090945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64074982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05779099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31234641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87828579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23033084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16420339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9358606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597403576"/>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67925869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81958208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96277098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32638122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06607007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87222372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53175770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65116723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91650465"/>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88805409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71557941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00080543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00525846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65740227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38880575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7671707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812569323"/>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44750268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24631558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52756454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64182244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03369773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27410824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0438817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62106843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14344115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77969109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61146316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92753758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32513374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75125204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12086696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54002359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525419796"/>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8224598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9141440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794976" y="622300"/>
            <a:ext cx="348364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Humber and North Yorkshire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24379954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81643825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21716222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78573447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80717598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74345488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429046892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801399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97292147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49581472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76579740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62189795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421858057"/>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37530085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37234725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89442512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39562301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632523940"/>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89197330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57944459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76107815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06377757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94808804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93569216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06729458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58213663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65716897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3568123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41493650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14134419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57185066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19927585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75860630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379999"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Humber and North Yorkshire Cancer Alliance</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46386394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70007958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63075732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06191141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36022939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18322020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54497174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18510569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25178706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97901945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75155946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579578326"/>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98276822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85042027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34942295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67535051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10978619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01395681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74886662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80669470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695240426"/>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3046935286"/>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4061910110"/>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3302486381"/>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339547858"/>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053177336"/>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972151269"/>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2034416727"/>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432103581"/>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1913288236"/>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1740376657"/>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807210333"/>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258957349"/>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536493655"/>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603751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251649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169633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528853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58597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244867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974045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684843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253765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122273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04449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226174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380734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9019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100093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168490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334691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513039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146873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932725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380746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676120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974781"/>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406841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368535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628254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132062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949091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19943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927474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407309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41736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700282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8425555"/>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294165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3063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326812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553791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999110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257851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964514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981336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132829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014645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864060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329668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896054"/>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956393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370129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066130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407763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203972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458357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00384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506764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046757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337314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6251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693356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616841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527066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3331417"/>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4284248922"/>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RCD</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Harrogate and District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RJL</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Northern Lincolnshire and Goole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RWA</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Hull University Teaching Hospitals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RCB</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York and Scarborough Teaching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1007025"/>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482636612"/>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QOQ</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Humber and North Yorkshire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1,919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3,418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83479917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24805926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1,919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7745896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1,919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794976" y="622300"/>
            <a:ext cx="3483647" cy="276999"/>
          </a:xfrm>
          <a:prstGeom prst="rect">
            <a:avLst/>
          </a:prstGeom>
          <a:noFill/>
        </p:spPr>
        <p:txBody>
          <a:bodyPr wrap="none" rtlCol="0">
            <a:spAutoFit/>
          </a:bodyPr>
          <a:lstStyle/>
          <a:p>
            <a:pPr algn="r"/>
            <a:r>
              <a:rPr lang="en-GB" sz="1200" b="1">
                <a:solidFill>
                  <a:srgbClr val="336E9F"/>
                </a:solidFill>
                <a:latin typeface="Arial"/>
                <a:cs typeface="Arial"/>
              </a:rPr>
              <a:t>Humber and North Yorkshire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25435</Words>
  <Application>Microsoft Office PowerPoint</Application>
  <PresentationFormat>Custom</PresentationFormat>
  <Paragraphs>6433</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