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6.3711000000000002E-3</c:v>
                </c:pt>
                <c:pt idx="1">
                  <c:v>1.6185399999999999E-2</c:v>
                </c:pt>
                <c:pt idx="2">
                  <c:v>1.55482E-2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4.4795700000000001E-2</c:v>
                </c:pt>
                <c:pt idx="1">
                  <c:v>6.0745899999999999E-2</c:v>
                </c:pt>
                <c:pt idx="2">
                  <c:v>2.3475300000000001E-2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4.5685999999999999E-3</c:v>
                </c:pt>
                <c:pt idx="1">
                  <c:v>2.0660000000000001E-3</c:v>
                </c:pt>
                <c:pt idx="2">
                  <c:v>1.6645E-3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0.92138160000000002</c:v>
                </c:pt>
                <c:pt idx="1">
                  <c:v>0.84130859999999996</c:v>
                </c:pt>
                <c:pt idx="2">
                  <c:v>0.95395470000000004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0.81554930000000003</c:v>
                </c:pt>
                <c:pt idx="5">
                  <c:v>0.82242249999999995</c:v>
                </c:pt>
                <c:pt idx="6">
                  <c:v>0.79827429999999999</c:v>
                </c:pt>
                <c:pt idx="7">
                  <c:v>0.8274629</c:v>
                </c:pt>
                <c:pt idx="8">
                  <c:v>0.69507330000000001</c:v>
                </c:pt>
                <c:pt idx="9">
                  <c:v>0.77752790000000005</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2.5031000000000001E-2</c:v>
                </c:pt>
                <c:pt idx="1">
                  <c:v>5.6845999999999997E-3</c:v>
                </c:pt>
                <c:pt idx="2">
                  <c:v>4.3778999999999997E-3</c:v>
                </c:pt>
                <c:pt idx="3">
                  <c:v>4.1320599999999999E-2</c:v>
                </c:pt>
                <c:pt idx="4">
                  <c:v>0</c:v>
                </c:pt>
                <c:pt idx="5">
                  <c:v>3.2848099999999998E-2</c:v>
                </c:pt>
                <c:pt idx="6">
                  <c:v>3.5417000000000001E-3</c:v>
                </c:pt>
                <c:pt idx="7">
                  <c:v>0</c:v>
                </c:pt>
                <c:pt idx="8">
                  <c:v>4.1197600000000001E-2</c:v>
                </c:pt>
                <c:pt idx="9">
                  <c:v>4.5685999999999999E-3</c:v>
                </c:pt>
                <c:pt idx="10">
                  <c:v>3.7288099999999998E-2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2.248E-2</c:v>
                </c:pt>
                <c:pt idx="1">
                  <c:v>2.68767E-2</c:v>
                </c:pt>
                <c:pt idx="2">
                  <c:v>4.7655500000000003E-2</c:v>
                </c:pt>
                <c:pt idx="3">
                  <c:v>6.6439799999999993E-2</c:v>
                </c:pt>
                <c:pt idx="4">
                  <c:v>4.7635999999999998E-2</c:v>
                </c:pt>
                <c:pt idx="5">
                  <c:v>2.5744E-2</c:v>
                </c:pt>
                <c:pt idx="6">
                  <c:v>4.1268800000000001E-2</c:v>
                </c:pt>
                <c:pt idx="7">
                  <c:v>3.78953E-2</c:v>
                </c:pt>
                <c:pt idx="8">
                  <c:v>5.9497399999999999E-2</c:v>
                </c:pt>
                <c:pt idx="9">
                  <c:v>5.1078400000000003E-2</c:v>
                </c:pt>
                <c:pt idx="10">
                  <c:v>0.1084792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5.4669000000000002E-3</c:v>
                </c:pt>
                <c:pt idx="1">
                  <c:v>1.6157000000000001E-2</c:v>
                </c:pt>
                <c:pt idx="2">
                  <c:v>1.7059000000000001E-2</c:v>
                </c:pt>
                <c:pt idx="3">
                  <c:v>4.14215E-2</c:v>
                </c:pt>
                <c:pt idx="4">
                  <c:v>1.55336E-2</c:v>
                </c:pt>
                <c:pt idx="5">
                  <c:v>7.0569999999999999E-3</c:v>
                </c:pt>
                <c:pt idx="6">
                  <c:v>2.8032E-3</c:v>
                </c:pt>
                <c:pt idx="7">
                  <c:v>2.7171899999999999E-2</c:v>
                </c:pt>
                <c:pt idx="8">
                  <c:v>4.7796999999999999E-2</c:v>
                </c:pt>
                <c:pt idx="9">
                  <c:v>2.1891000000000001E-2</c:v>
                </c:pt>
                <c:pt idx="10">
                  <c:v>8.4980999999999998E-3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0.1541119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0.90594269999999999</c:v>
                </c:pt>
                <c:pt idx="1">
                  <c:v>0.85180540000000005</c:v>
                </c:pt>
                <c:pt idx="2">
                  <c:v>0.90121739999999995</c:v>
                </c:pt>
                <c:pt idx="3">
                  <c:v>0.78497130000000004</c:v>
                </c:pt>
                <c:pt idx="4">
                  <c:v>0.81855909999999998</c:v>
                </c:pt>
                <c:pt idx="5">
                  <c:v>0.87053460000000005</c:v>
                </c:pt>
                <c:pt idx="6">
                  <c:v>0.80404149999999996</c:v>
                </c:pt>
                <c:pt idx="7">
                  <c:v>0.86271189999999998</c:v>
                </c:pt>
                <c:pt idx="8">
                  <c:v>0.75558530000000002</c:v>
                </c:pt>
                <c:pt idx="9">
                  <c:v>0.783613</c:v>
                </c:pt>
                <c:pt idx="10">
                  <c:v>0.72732169999999996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0.84748259999999997</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1.206E-3</c:v>
                </c:pt>
                <c:pt idx="1">
                  <c:v>4.4322E-2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4.8776399999999998E-2</c:v>
                </c:pt>
                <c:pt idx="1">
                  <c:v>6.0699099999999999E-2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8.0096000000000004E-3</c:v>
                </c:pt>
                <c:pt idx="1">
                  <c:v>1.00088E-2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0.86575550000000001</c:v>
                </c:pt>
                <c:pt idx="1">
                  <c:v>0.79314459999999998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6.1474800000000003E-2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0.20190900000000001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5.2322899999999999E-2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8.8578338999999993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0.37638650000000001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9.5730000000000001E-4</c:v>
                </c:pt>
                <c:pt idx="1">
                  <c:v>1.00579E-2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3.3121499999999998E-2</c:v>
                </c:pt>
                <c:pt idx="1">
                  <c:v>2.9300900000000001E-2</c:v>
                </c:pt>
                <c:pt idx="2">
                  <c:v>0.16322049999999999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5.8845E-3</c:v>
                </c:pt>
                <c:pt idx="1">
                  <c:v>1.81808E-2</c:v>
                </c:pt>
                <c:pt idx="2">
                  <c:v>3.5095899999999999E-2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0.89152050000000005</c:v>
                </c:pt>
                <c:pt idx="1">
                  <c:v>0.85151339999999998</c:v>
                </c:pt>
                <c:pt idx="2">
                  <c:v>0.43477589999999999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1.0621200000000001E-2</c:v>
                </c:pt>
                <c:pt idx="1">
                  <c:v>1.43442E-2</c:v>
                </c:pt>
                <c:pt idx="2">
                  <c:v>8.3364000000000008E-3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0.103963</c:v>
                </c:pt>
                <c:pt idx="1">
                  <c:v>5.7125200000000001E-2</c:v>
                </c:pt>
                <c:pt idx="2">
                  <c:v>7.4632699999999996E-2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1.10189E-2</c:v>
                </c:pt>
                <c:pt idx="1">
                  <c:v>1.1656400000000001E-2</c:v>
                </c:pt>
                <c:pt idx="2">
                  <c:v>9.5314000000000006E-3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0.28456290000000001</c:v>
                </c:pt>
                <c:pt idx="1">
                  <c:v>0.79929269999999997</c:v>
                </c:pt>
                <c:pt idx="2">
                  <c:v>0.64463539999999997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4.8134999999999997E-2</c:v>
                </c:pt>
                <c:pt idx="1">
                  <c:v>2.63889E-2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7.9474400000000001E-2</c:v>
                </c:pt>
                <c:pt idx="1">
                  <c:v>3.1536700000000001E-2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7.2696999999999996E-3</c:v>
                </c:pt>
                <c:pt idx="1">
                  <c:v>2.11224E-2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0.45931959999999999</c:v>
                </c:pt>
                <c:pt idx="1">
                  <c:v>0.25879489999999999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0.46785749999999998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4.0138999999999999E-3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5.8416999999999997E-2</c:v>
                </c:pt>
                <c:pt idx="1">
                  <c:v>0.13197120000000001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2.8133200000000001E-2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0.40017130000000001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0.62528890000000004</c:v>
                </c:pt>
                <c:pt idx="1">
                  <c:v>0.50300199999999995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0.81340179999999995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0.77145660000000005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0.76332719999999998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0.76599680000000003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0.83500370000000002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0.83676980000000001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0.82631699999999997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0.8344509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0.92136269999999998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0.91259639999999997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0.91767259999999995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0.91986400000000001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5.4911700000000001E-2</c:v>
                </c:pt>
                <c:pt idx="1">
                  <c:v>8.5053000000000004E-3</c:v>
                </c:pt>
                <c:pt idx="2">
                  <c:v>1.38899E-2</c:v>
                </c:pt>
                <c:pt idx="3">
                  <c:v>8.3093999999999998E-3</c:v>
                </c:pt>
                <c:pt idx="4">
                  <c:v>1.7656000000000002E-2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5.1790700000000002E-2</c:v>
                </c:pt>
                <c:pt idx="1">
                  <c:v>4.5244300000000001E-2</c:v>
                </c:pt>
                <c:pt idx="2">
                  <c:v>3.4918900000000003E-2</c:v>
                </c:pt>
                <c:pt idx="3">
                  <c:v>3.0037000000000001E-2</c:v>
                </c:pt>
                <c:pt idx="4">
                  <c:v>6.5081600000000003E-2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1.4467600000000001E-2</c:v>
                </c:pt>
                <c:pt idx="1">
                  <c:v>0</c:v>
                </c:pt>
                <c:pt idx="2">
                  <c:v>1.7331699999999998E-2</c:v>
                </c:pt>
                <c:pt idx="3">
                  <c:v>4.7267000000000003E-3</c:v>
                </c:pt>
                <c:pt idx="4">
                  <c:v>4.7825999999999997E-3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0.2273579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0.83707589999999998</c:v>
                </c:pt>
                <c:pt idx="1">
                  <c:v>0.74007020000000001</c:v>
                </c:pt>
                <c:pt idx="2">
                  <c:v>0.76974469999999995</c:v>
                </c:pt>
                <c:pt idx="3">
                  <c:v>0.85566900000000001</c:v>
                </c:pt>
                <c:pt idx="4">
                  <c:v>0.84520609999999996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0.64433810000000002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0.64785199999999998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0.6560433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0.66647129999999999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0.76890760000000002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0.78818379999999999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0.77254100000000003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0.79537820000000004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0.75280420000000003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0.76008450000000005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0.75678350000000005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0.77124179999999998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0.71799789999999997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0.72991309999999998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0.73810949999999997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0.74043230000000004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0.68173680000000003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0.74961089999999997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0.8147527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0.83653239999999995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0.93875059999999999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0.94197949999999997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0.9398995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0.93940780000000002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0.77769659999999996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0.7731481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0.77884399999999998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0.7798988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0.95830170000000003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0.95098530000000003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0.95687789999999995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0.95403930000000003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0.85823649999999996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0.83064300000000002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0.84767210000000004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0.84199999999999997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0.91600700000000002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0.92224669999999997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0.91191599999999995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0.92186219999999996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8.4338E-3</c:v>
                </c:pt>
                <c:pt idx="1">
                  <c:v>2.5249899999999999E-2</c:v>
                </c:pt>
                <c:pt idx="2">
                  <c:v>1.8038999999999999E-2</c:v>
                </c:pt>
                <c:pt idx="3">
                  <c:v>1.1062900000000001E-2</c:v>
                </c:pt>
                <c:pt idx="4">
                  <c:v>8.7279000000000002E-3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2.6417199999999998E-2</c:v>
                </c:pt>
                <c:pt idx="1">
                  <c:v>3.7575400000000002E-2</c:v>
                </c:pt>
                <c:pt idx="2">
                  <c:v>3.7018700000000002E-2</c:v>
                </c:pt>
                <c:pt idx="3">
                  <c:v>4.9763599999999998E-2</c:v>
                </c:pt>
                <c:pt idx="4">
                  <c:v>2.03705E-2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1.9935E-3</c:v>
                </c:pt>
                <c:pt idx="1">
                  <c:v>9.0802000000000001E-3</c:v>
                </c:pt>
                <c:pt idx="2">
                  <c:v>2.22247E-2</c:v>
                </c:pt>
                <c:pt idx="3">
                  <c:v>5.5637000000000004E-3</c:v>
                </c:pt>
                <c:pt idx="4">
                  <c:v>2.7856999999999999E-3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0.91910440000000004</c:v>
                </c:pt>
                <c:pt idx="1">
                  <c:v>0.83187080000000002</c:v>
                </c:pt>
                <c:pt idx="2">
                  <c:v>0.76451590000000003</c:v>
                </c:pt>
                <c:pt idx="3">
                  <c:v>0.77687539999999999</c:v>
                </c:pt>
                <c:pt idx="4">
                  <c:v>0.93848279999999995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0.82153920000000002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0.83341240000000005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0.8375532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0.84629209999999999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0.83773989999999998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0.84900469999999995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0.85053809999999996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0.85575199999999996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0.70987509999999998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0.71186039999999995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0.70953529999999998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0.71868180000000004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0.55707930000000005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0.56871349999999998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0.72991360000000005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0.79419850000000003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0.83160800000000001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0.84678149999999996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0.78410789999999997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0.79196069999999996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0.78946309999999997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0.79322099999999995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0.81442829999999999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0.81918239999999998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0.81662440000000003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0.82625079999999995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0.66184600000000005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0.66679940000000004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0.69512640000000003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0.70485719999999996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0.7470601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0.74989320000000004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0.74109639999999999</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0.76464710000000002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0.88636959999999998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0.89896640000000005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0.90064029999999995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0.91830069999999997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3.7363000000000001E-3</c:v>
                </c:pt>
                <c:pt idx="1">
                  <c:v>3.0088799999999999E-2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3.2958000000000001E-2</c:v>
                </c:pt>
                <c:pt idx="1">
                  <c:v>7.0172300000000007E-2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3.3026000000000002E-3</c:v>
                </c:pt>
                <c:pt idx="1">
                  <c:v>9.1045999999999992E-3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0.78690499999999997</c:v>
                </c:pt>
                <c:pt idx="1">
                  <c:v>0.66420389999999996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0.98657360000000005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0.98426849999999999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0.98549319999999996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0.98865780000000003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0.92969400000000002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0.92657199999999995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0.93083899999999997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0.93908440000000004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0.66028710000000002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0.6505206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0.65517239999999999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0.65472459999999999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0.7576271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0.72173909999999997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0.74151650000000002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0.74154379999999998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0.69143100000000002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0.69093289999999996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0.7020921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0.69970100000000002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0.59708740000000005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0.65814700000000004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0.68958640000000004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0.69145730000000005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0.80373439999999996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0.78167810000000004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0.76708960000000004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0.77128339999999995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0.89524159999999997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0.89663009999999999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0.90179240000000005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0.90649349999999995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0.7808735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0.78697790000000001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0.78529009999999999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0.79493029999999998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0.8837701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0.86419210000000002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0.88516349999999999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0.86655040000000005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8.3745999999999994E-3</c:v>
                </c:pt>
                <c:pt idx="1">
                  <c:v>1.5855999999999999E-2</c:v>
                </c:pt>
                <c:pt idx="2">
                  <c:v>1.35934E-2</c:v>
                </c:pt>
                <c:pt idx="3">
                  <c:v>3.9154000000000003E-3</c:v>
                </c:pt>
                <c:pt idx="4">
                  <c:v>2.3556500000000001E-2</c:v>
                </c:pt>
                <c:pt idx="5">
                  <c:v>1.238E-2</c:v>
                </c:pt>
                <c:pt idx="6">
                  <c:v>7.7223999999999999E-3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4.98906E-2</c:v>
                </c:pt>
                <c:pt idx="1">
                  <c:v>4.0077700000000001E-2</c:v>
                </c:pt>
                <c:pt idx="2">
                  <c:v>3.9517299999999998E-2</c:v>
                </c:pt>
                <c:pt idx="3">
                  <c:v>6.8812200000000004E-2</c:v>
                </c:pt>
                <c:pt idx="4">
                  <c:v>5.5626599999999998E-2</c:v>
                </c:pt>
                <c:pt idx="5">
                  <c:v>4.8210500000000003E-2</c:v>
                </c:pt>
                <c:pt idx="6">
                  <c:v>4.01001E-2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2.1302999999999999E-2</c:v>
                </c:pt>
                <c:pt idx="1">
                  <c:v>1.9541200000000002E-2</c:v>
                </c:pt>
                <c:pt idx="2">
                  <c:v>1.5974599999999999E-2</c:v>
                </c:pt>
                <c:pt idx="3">
                  <c:v>2.3216299999999999E-2</c:v>
                </c:pt>
                <c:pt idx="4">
                  <c:v>2.56849E-2</c:v>
                </c:pt>
                <c:pt idx="5">
                  <c:v>1.2668E-2</c:v>
                </c:pt>
                <c:pt idx="6">
                  <c:v>7.9939999999999994E-3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0.77394759999999996</c:v>
                </c:pt>
                <c:pt idx="1">
                  <c:v>0.69546850000000004</c:v>
                </c:pt>
                <c:pt idx="2">
                  <c:v>0.7001077</c:v>
                </c:pt>
                <c:pt idx="3">
                  <c:v>0.74604380000000003</c:v>
                </c:pt>
                <c:pt idx="4">
                  <c:v>0.65799779999999997</c:v>
                </c:pt>
                <c:pt idx="5">
                  <c:v>0.83355840000000003</c:v>
                </c:pt>
                <c:pt idx="6">
                  <c:v>0.88357989999999997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0.89920869999999997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0.87654319999999997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0.881853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0.86335099999999998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0.84984979999999999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0.84758719999999999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0.83358100000000002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0.86560970000000004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0.87076109999999995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0.81001730000000005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0.83362829999999999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0.84759359999999995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0.82146770000000002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0.76855899999999999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0.77096370000000003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0.80565810000000004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0.78443879999999999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0.86725660000000004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0.90313589999999999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0.90752690000000003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0.90092660000000002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0.83448840000000002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0.84833539999999996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0.84390810000000005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0.85188090000000005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0.74978149999999999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0.74081319999999995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0.74047220000000002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0.72997339999999999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0.81182799999999999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0.7857923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0.76695440000000004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0.7570694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8.3703000000000007E-3</c:v>
                </c:pt>
                <c:pt idx="1">
                  <c:v>9.9574999999999993E-3</c:v>
                </c:pt>
                <c:pt idx="2">
                  <c:v>2.0632399999999999E-2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3.9870500000000003E-2</c:v>
                </c:pt>
                <c:pt idx="1">
                  <c:v>6.0159799999999999E-2</c:v>
                </c:pt>
                <c:pt idx="2">
                  <c:v>6.1320399999999997E-2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8.9920999999999994E-3</c:v>
                </c:pt>
                <c:pt idx="1">
                  <c:v>1.02497E-2</c:v>
                </c:pt>
                <c:pt idx="2">
                  <c:v>2.9622699999999998E-2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0.91715170000000001</c:v>
                </c:pt>
                <c:pt idx="1">
                  <c:v>0.76386759999999998</c:v>
                </c:pt>
                <c:pt idx="2">
                  <c:v>0.70382719999999999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0.86981399999999998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0.86268869999999997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0.78955629999999999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0.80418480000000003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0.52575590000000005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0.52123229999999998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0.5401705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0.54362239999999995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0.58517459999999999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0.59415119999999999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0.59279839999999995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0.59427940000000001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0.85188459999999999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0.85543919999999996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0.86175239999999997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0.8791892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0.68930190000000002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0.68445690000000003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0.70550089999999999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0.69542369999999998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0.73774569999999995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0.73756659999999996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0.74399320000000002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0.74233260000000001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0.29531570000000001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0.27356560000000002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0.2980583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0.28599609999999998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0.178231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0.2117097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0.23731659999999999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0.25691530000000001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0.4161937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0.43080279999999999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0.44288650000000002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0.4593062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2.09593E-2</c:v>
                </c:pt>
                <c:pt idx="1">
                  <c:v>2.6798999999999998E-3</c:v>
                </c:pt>
                <c:pt idx="2">
                  <c:v>9.9781000000000002E-3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6.6735500000000003E-2</c:v>
                </c:pt>
                <c:pt idx="1">
                  <c:v>1.864E-2</c:v>
                </c:pt>
                <c:pt idx="2">
                  <c:v>9.1841000000000006E-3</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2.2742999999999999E-3</c:v>
                </c:pt>
                <c:pt idx="1">
                  <c:v>2.5966000000000001E-3</c:v>
                </c:pt>
                <c:pt idx="2">
                  <c:v>3.4951000000000001E-3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0.71797880000000003</c:v>
                </c:pt>
                <c:pt idx="1">
                  <c:v>0.93841149999999995</c:v>
                </c:pt>
                <c:pt idx="2">
                  <c:v>0.98837410000000003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0.49221900000000002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0.49290780000000001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0.48274030000000001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0.50563610000000003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0.54293089999999999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0.56238129999999997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0.59769450000000002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0.62591140000000001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0.42602889999999999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0.40124359999999998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0.4251393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0.4305698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0.86006020000000005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0.85521239999999998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0.85217390000000004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0.85099539999999996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0.89864719999999998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0.89144520000000005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0.88631090000000001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0.89124950000000003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0.62256489999999998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0.61789280000000002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0.63067169999999995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0.64482410000000001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0.77134860000000005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0.77626640000000002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0.78007179999999998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0.80220789999999997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8.8261251000000005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8.8266989000000002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8.8208523000000003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8.8678740000000005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pt idx="2">
                  <c:v>2</c:v>
                </c:pt>
                <c:pt idx="3">
                  <c:v>6</c:v>
                </c:pt>
                <c:pt idx="4">
                  <c:v>9</c:v>
                </c:pt>
                <c:pt idx="5">
                  <c:v>8</c:v>
                </c:pt>
                <c:pt idx="6">
                  <c:v>17</c:v>
                </c:pt>
                <c:pt idx="7">
                  <c:v>24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47</c:v>
                </c:pt>
                <c:pt idx="1">
                  <c:v>54</c:v>
                </c:pt>
                <c:pt idx="2">
                  <c:v>58</c:v>
                </c:pt>
                <c:pt idx="3">
                  <c:v>51</c:v>
                </c:pt>
                <c:pt idx="4">
                  <c:v>49</c:v>
                </c:pt>
                <c:pt idx="5">
                  <c:v>53</c:v>
                </c:pt>
                <c:pt idx="6">
                  <c:v>44</c:v>
                </c:pt>
                <c:pt idx="7">
                  <c:v>37</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14</c:v>
                </c:pt>
                <c:pt idx="1">
                  <c:v>6</c:v>
                </c:pt>
                <c:pt idx="2">
                  <c:v>1</c:v>
                </c:pt>
                <c:pt idx="3">
                  <c:v>4</c:v>
                </c:pt>
                <c:pt idx="4">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2</c:v>
                </c:pt>
                <c:pt idx="2">
                  <c:v>4</c:v>
                </c:pt>
                <c:pt idx="3">
                  <c:v>9</c:v>
                </c:pt>
                <c:pt idx="4">
                  <c:v>10</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56</c:v>
                </c:pt>
                <c:pt idx="2">
                  <c:v>56</c:v>
                </c:pt>
                <c:pt idx="3">
                  <c:v>52</c:v>
                </c:pt>
                <c:pt idx="4">
                  <c:v>51</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6</c:v>
                </c:pt>
                <c:pt idx="1">
                  <c:v>3</c:v>
                </c:pt>
                <c:pt idx="2">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1.3736999999999999E-2</c:v>
                </c:pt>
                <c:pt idx="1">
                  <c:v>1.44669E-2</c:v>
                </c:pt>
                <c:pt idx="2">
                  <c:v>2.80837E-2</c:v>
                </c:pt>
                <c:pt idx="3">
                  <c:v>2.0812400000000002E-2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4.0880600000000003E-2</c:v>
                </c:pt>
                <c:pt idx="1">
                  <c:v>5.8271099999999999E-2</c:v>
                </c:pt>
                <c:pt idx="2">
                  <c:v>2.41227E-2</c:v>
                </c:pt>
                <c:pt idx="3">
                  <c:v>7.3800400000000002E-2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1.3336000000000001E-2</c:v>
                </c:pt>
                <c:pt idx="1">
                  <c:v>7.4971999999999999E-3</c:v>
                </c:pt>
                <c:pt idx="2">
                  <c:v>6.4289000000000004E-3</c:v>
                </c:pt>
                <c:pt idx="3">
                  <c:v>1.0457000000000001E-3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0.38683020000000001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0.8239881</c:v>
                </c:pt>
                <c:pt idx="1">
                  <c:v>0.79203170000000001</c:v>
                </c:pt>
                <c:pt idx="2">
                  <c:v>0.84548420000000002</c:v>
                </c:pt>
                <c:pt idx="3">
                  <c:v>0.57032360000000004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1.4841399999999999E-2</c:v>
                </c:pt>
                <c:pt idx="1">
                  <c:v>3.4592999999999998E-3</c:v>
                </c:pt>
                <c:pt idx="2">
                  <c:v>2.0242300000000001E-2</c:v>
                </c:pt>
                <c:pt idx="3">
                  <c:v>2.5389000000000002E-3</c:v>
                </c:pt>
                <c:pt idx="4">
                  <c:v>1.1927399999999999E-2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4.7378499999999997E-2</c:v>
                </c:pt>
                <c:pt idx="1">
                  <c:v>7.1932599999999999E-2</c:v>
                </c:pt>
                <c:pt idx="2">
                  <c:v>5.5390799999999997E-2</c:v>
                </c:pt>
                <c:pt idx="3">
                  <c:v>7.4331900000000006E-2</c:v>
                </c:pt>
                <c:pt idx="4">
                  <c:v>8.4106E-2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1.05988E-2</c:v>
                </c:pt>
                <c:pt idx="1">
                  <c:v>0</c:v>
                </c:pt>
                <c:pt idx="2">
                  <c:v>0</c:v>
                </c:pt>
                <c:pt idx="3">
                  <c:v>1.1973000000000001E-3</c:v>
                </c:pt>
                <c:pt idx="4">
                  <c:v>4.3026000000000002E-3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0.25532319999999997</c:v>
                </c:pt>
                <c:pt idx="2">
                  <c:v>9.3160000000000007E-2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0.74236310000000005</c:v>
                </c:pt>
                <c:pt idx="1">
                  <c:v>0.69487129999999997</c:v>
                </c:pt>
                <c:pt idx="2">
                  <c:v>0.87770740000000003</c:v>
                </c:pt>
                <c:pt idx="3">
                  <c:v>0.5957384</c:v>
                </c:pt>
                <c:pt idx="4">
                  <c:v>0.54460039999999998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Midlands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09955062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261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5,094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70176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068566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287256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860953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49039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636026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71438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510157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57893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886570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71455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774332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549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55554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073078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970348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55826430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33910780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11441663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70997506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8141597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75052051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20011030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8779962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82306640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82184150"/>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1813055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7920329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2923726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2269853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03695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2684043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866488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57225345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98405333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1751480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3749583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68455838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6139931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6213501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70905547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0063730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77302699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25960538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02717894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7355923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7567638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4603423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6643474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4378866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77703518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53256285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26329749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91173258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5215505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5546051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7952531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08128858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95403911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8928222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8469894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01572696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862576" y="622300"/>
            <a:ext cx="241604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East Midlands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24305120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6314802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78694994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9844104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78566922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8778179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05200020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22016791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52267822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31433764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97853643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8078912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86469780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2012503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266246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21006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3458389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39322934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1842365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2043131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73432154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60664315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5173937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8062035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01261660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4354350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2398737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80953048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2473797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37404990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24435311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0209295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0336234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6427116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0867226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08358954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0721252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4409446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6089916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06249246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81542230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6646321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75931196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18525356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36784406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26000438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2716530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8322979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64551670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9429662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4536065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8816524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7614778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04834413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100241160"/>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228652832"/>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49885552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03842330"/>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604390204"/>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816264241"/>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99156603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587992456"/>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745632591"/>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6403912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90888697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311345170"/>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065658513"/>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187247181"/>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14877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9078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717152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6783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56425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07427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76066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8473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73204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03040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364619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079904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65226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499874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21844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280126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46105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382442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996336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764597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15237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033981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890742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276726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92371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297066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58750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665403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579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542927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932870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950743"/>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883279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485627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678877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200306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361455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97293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929232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773385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85698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53153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420423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248800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595750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3556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61018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944398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68177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497757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209435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5524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437621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2819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262371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68824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468950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52047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251101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017794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85843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855390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49756333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RFS</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Chesterfield Royal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Nottingham University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RK5</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Sherwood Forest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RTG</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Derby and Burton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United Lincolnshire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Kettering General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RNS</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Northampton General Hospital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Leicester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380038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3506682244"/>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QT1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Nottingham and Nottinghamshire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QJ2</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Derby and Derbyshire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QJM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Lincolnshire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929312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QK1</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Leicester, Leicestershire and Rutland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82841235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QPM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Northamptonshire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9330976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5,094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9,755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52243389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96504126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83734877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862576" y="622300"/>
            <a:ext cx="2416047" cy="276999"/>
          </a:xfrm>
          <a:prstGeom prst="rect">
            <a:avLst/>
          </a:prstGeom>
          <a:noFill/>
        </p:spPr>
        <p:txBody>
          <a:bodyPr wrap="none" rtlCol="0">
            <a:spAutoFit/>
          </a:bodyPr>
          <a:lstStyle/>
          <a:p>
            <a:pPr algn="r"/>
            <a:r>
              <a:rPr lang="fr-FR" sz="1200" b="1">
                <a:solidFill>
                  <a:srgbClr val="336E9F"/>
                </a:solidFill>
                <a:latin typeface="Arial"/>
                <a:cs typeface="Arial"/>
              </a:rPr>
              <a:t>East Midlands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25605</Words>
  <Application>Microsoft Office PowerPoint</Application>
  <PresentationFormat>Custom</PresentationFormat>
  <Paragraphs>6467</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