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50"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4.1564000000000002E-3</c:v>
                </c:pt>
                <c:pt idx="1">
                  <c:v>1.29707E-2</c:v>
                </c:pt>
                <c:pt idx="2">
                  <c:v>1.31515E-2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4.9225100000000001E-2</c:v>
                </c:pt>
                <c:pt idx="1">
                  <c:v>6.7175399999999996E-2</c:v>
                </c:pt>
                <c:pt idx="2">
                  <c:v>2.8268600000000001E-2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2.3538999999999999E-3</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0.1201665</c:v>
                </c:pt>
                <c:pt idx="2">
                  <c:v>2.8710099999999999E-2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0.92608349999999995</c:v>
                </c:pt>
                <c:pt idx="1">
                  <c:v>0.85263520000000004</c:v>
                </c:pt>
                <c:pt idx="2">
                  <c:v>0.96620439999999996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0.83471340000000005</c:v>
                </c:pt>
                <c:pt idx="2">
                  <c:v>0.85324929999999999</c:v>
                </c:pt>
                <c:pt idx="3">
                  <c:v>0.72385929999999998</c:v>
                </c:pt>
                <c:pt idx="4">
                  <c:v>0.79201569999999999</c:v>
                </c:pt>
                <c:pt idx="5">
                  <c:v>0.82242249999999995</c:v>
                </c:pt>
                <c:pt idx="6">
                  <c:v>0.79049979999999997</c:v>
                </c:pt>
                <c:pt idx="7">
                  <c:v>0.81471190000000004</c:v>
                </c:pt>
                <c:pt idx="8">
                  <c:v>0.69507330000000001</c:v>
                </c:pt>
                <c:pt idx="9">
                  <c:v>0.75636080000000006</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1.99679E-2</c:v>
                </c:pt>
                <c:pt idx="1">
                  <c:v>0</c:v>
                </c:pt>
                <c:pt idx="2">
                  <c:v>0</c:v>
                </c:pt>
                <c:pt idx="3">
                  <c:v>1.8520499999999999E-2</c:v>
                </c:pt>
                <c:pt idx="4">
                  <c:v>0</c:v>
                </c:pt>
                <c:pt idx="5">
                  <c:v>2.7068200000000001E-2</c:v>
                </c:pt>
                <c:pt idx="6">
                  <c:v>0</c:v>
                </c:pt>
                <c:pt idx="7">
                  <c:v>0</c:v>
                </c:pt>
                <c:pt idx="8">
                  <c:v>1.43564E-2</c:v>
                </c:pt>
                <c:pt idx="9">
                  <c:v>0</c:v>
                </c:pt>
                <c:pt idx="10">
                  <c:v>3.5335400000000003E-2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3.2606200000000002E-2</c:v>
                </c:pt>
                <c:pt idx="1">
                  <c:v>5.1763400000000001E-2</c:v>
                </c:pt>
                <c:pt idx="2">
                  <c:v>6.5345600000000004E-2</c:v>
                </c:pt>
                <c:pt idx="3">
                  <c:v>0.11204</c:v>
                </c:pt>
                <c:pt idx="4">
                  <c:v>9.4703300000000004E-2</c:v>
                </c:pt>
                <c:pt idx="5">
                  <c:v>3.7303700000000002E-2</c:v>
                </c:pt>
                <c:pt idx="6">
                  <c:v>6.3901299999999994E-2</c:v>
                </c:pt>
                <c:pt idx="7">
                  <c:v>6.3397300000000004E-2</c:v>
                </c:pt>
                <c:pt idx="8">
                  <c:v>0.11317969999999999</c:v>
                </c:pt>
                <c:pt idx="9">
                  <c:v>0.1025499</c:v>
                </c:pt>
                <c:pt idx="10">
                  <c:v>0.1123847</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4.038E-4</c:v>
                </c:pt>
                <c:pt idx="1">
                  <c:v>3.7136999999999999E-3</c:v>
                </c:pt>
                <c:pt idx="2">
                  <c:v>8.2138999999999997E-3</c:v>
                </c:pt>
                <c:pt idx="3">
                  <c:v>1.86214E-2</c:v>
                </c:pt>
                <c:pt idx="4">
                  <c:v>0</c:v>
                </c:pt>
                <c:pt idx="5">
                  <c:v>1.2772E-3</c:v>
                </c:pt>
                <c:pt idx="6">
                  <c:v>0</c:v>
                </c:pt>
                <c:pt idx="7">
                  <c:v>1.44209E-2</c:v>
                </c:pt>
                <c:pt idx="8">
                  <c:v>2.09559E-2</c:v>
                </c:pt>
                <c:pt idx="9">
                  <c:v>0</c:v>
                </c:pt>
                <c:pt idx="10">
                  <c:v>6.5453000000000004E-3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0.11328100000000001</c:v>
                </c:pt>
                <c:pt idx="5">
                  <c:v>0.1119284</c:v>
                </c:pt>
                <c:pt idx="6">
                  <c:v>0.1455989</c:v>
                </c:pt>
                <c:pt idx="7">
                  <c:v>0.1074698</c:v>
                </c:pt>
                <c:pt idx="8">
                  <c:v>0.15643470000000001</c:v>
                </c:pt>
                <c:pt idx="9">
                  <c:v>0.1410894</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0.91366429999999998</c:v>
                </c:pt>
                <c:pt idx="1">
                  <c:v>0.88401390000000002</c:v>
                </c:pt>
                <c:pt idx="2">
                  <c:v>0.92159460000000004</c:v>
                </c:pt>
                <c:pt idx="3">
                  <c:v>0.86784170000000005</c:v>
                </c:pt>
                <c:pt idx="4">
                  <c:v>0.87633150000000004</c:v>
                </c:pt>
                <c:pt idx="5">
                  <c:v>0.88807159999999996</c:v>
                </c:pt>
                <c:pt idx="6">
                  <c:v>0.84471030000000003</c:v>
                </c:pt>
                <c:pt idx="7">
                  <c:v>0.85199829999999999</c:v>
                </c:pt>
                <c:pt idx="8">
                  <c:v>0.84356529999999996</c:v>
                </c:pt>
                <c:pt idx="9">
                  <c:v>0.81539600000000001</c:v>
                </c:pt>
                <c:pt idx="10">
                  <c:v>0.82433979999999996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0.84368410000000005</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4.0601600000000002E-2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5.8785400000000002E-2</c:v>
                </c:pt>
                <c:pt idx="1">
                  <c:v>6.8140000000000006E-2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3.0051000000000001E-3</c:v>
                </c:pt>
                <c:pt idx="1">
                  <c:v>6.2884000000000004E-3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0.90547460000000002</c:v>
                </c:pt>
                <c:pt idx="1">
                  <c:v>0.82023480000000004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4.9139099999999998E-2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0.22658039999999999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3.9987200000000001E-2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9.0322808999999999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0.88414519999999996</c:v>
                </c:pt>
                <c:pt idx="1">
                  <c:v>0.85151339999999998</c:v>
                </c:pt>
                <c:pt idx="2">
                  <c:v>0.37289060000000002</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5.7933000000000004E-3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3.9645600000000003E-2</c:v>
                </c:pt>
                <c:pt idx="1">
                  <c:v>3.7830299999999997E-2</c:v>
                </c:pt>
                <c:pt idx="2">
                  <c:v>0.17021240000000001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2.6224E-3</c:v>
                </c:pt>
                <c:pt idx="1">
                  <c:v>1.39162E-2</c:v>
                </c:pt>
                <c:pt idx="2">
                  <c:v>3.1600000000000003E-2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0.91627119999999995</c:v>
                </c:pt>
                <c:pt idx="1">
                  <c:v>0.88138369999999999</c:v>
                </c:pt>
                <c:pt idx="2">
                  <c:v>0.43503180000000002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1.5196999999999999E-3</c:v>
                </c:pt>
                <c:pt idx="1">
                  <c:v>9.1801999999999995E-3</c:v>
                </c:pt>
                <c:pt idx="2">
                  <c:v>3.7429E-3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0.1221661</c:v>
                </c:pt>
                <c:pt idx="1">
                  <c:v>6.7452999999999999E-2</c:v>
                </c:pt>
                <c:pt idx="2">
                  <c:v>8.38198E-2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1.9173E-3</c:v>
                </c:pt>
                <c:pt idx="1">
                  <c:v>6.4925E-3</c:v>
                </c:pt>
                <c:pt idx="2">
                  <c:v>4.9379000000000003E-3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0.39667049999999998</c:v>
                </c:pt>
                <c:pt idx="1">
                  <c:v>0.81534039999999997</c:v>
                </c:pt>
                <c:pt idx="2">
                  <c:v>0.66370450000000003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4.14413E-2</c:v>
                </c:pt>
                <c:pt idx="1">
                  <c:v>1.9956100000000001E-2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9.2861799999999994E-2</c:v>
                </c:pt>
                <c:pt idx="1">
                  <c:v>4.4402299999999999E-2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5.7600000000000001E-4</c:v>
                </c:pt>
                <c:pt idx="1">
                  <c:v>1.4689600000000001E-2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0.4914288</c:v>
                </c:pt>
                <c:pt idx="1">
                  <c:v>0.23728360000000001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0.59433080000000005</c:v>
                </c:pt>
                <c:pt idx="1">
                  <c:v>0.46193659999999998</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7.1941000000000005E-2</c:v>
                </c:pt>
                <c:pt idx="1">
                  <c:v>0.14381289999999999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2.13712E-2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0.3942505</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0.63890780000000003</c:v>
                </c:pt>
                <c:pt idx="1">
                  <c:v>0.55501730000000005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0.8322581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0.80274330000000005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0.77827480000000004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0.78065309999999999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0.85169189999999995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0.84655740000000002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0.83899939999999995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0.8427867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0.92091250000000002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0.92748620000000004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0.91997309999999999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0.93450060000000001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5.1341999999999999E-2</c:v>
                </c:pt>
                <c:pt idx="1">
                  <c:v>3.6741E-3</c:v>
                </c:pt>
                <c:pt idx="2">
                  <c:v>8.3108999999999995E-3</c:v>
                </c:pt>
                <c:pt idx="3">
                  <c:v>3.7832E-3</c:v>
                </c:pt>
                <c:pt idx="4">
                  <c:v>1.49436E-2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5.8930200000000002E-2</c:v>
                </c:pt>
                <c:pt idx="1">
                  <c:v>5.49066E-2</c:v>
                </c:pt>
                <c:pt idx="2">
                  <c:v>4.6076899999999997E-2</c:v>
                </c:pt>
                <c:pt idx="3">
                  <c:v>3.9089600000000002E-2</c:v>
                </c:pt>
                <c:pt idx="4">
                  <c:v>7.05065E-2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1.0897799999999999E-2</c:v>
                </c:pt>
                <c:pt idx="1">
                  <c:v>0</c:v>
                </c:pt>
                <c:pt idx="2">
                  <c:v>1.17527E-2</c:v>
                </c:pt>
                <c:pt idx="3">
                  <c:v>2.0049999999999999E-4</c:v>
                </c:pt>
                <c:pt idx="4">
                  <c:v>2.0701999999999999E-3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0.2225268</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0.83353169999999999</c:v>
                </c:pt>
                <c:pt idx="1">
                  <c:v>0.77023649999999999</c:v>
                </c:pt>
                <c:pt idx="2">
                  <c:v>0.80650659999999996</c:v>
                </c:pt>
                <c:pt idx="3">
                  <c:v>0.87347280000000005</c:v>
                </c:pt>
                <c:pt idx="4">
                  <c:v>0.85996939999999999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0.62765959999999998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0.66729680000000002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0.64415579999999995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0.69164510000000001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0.79665379999999997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0.78651689999999996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0.80047509999999999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0.78861789999999998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0.79424640000000002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0.80034320000000003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0.77578480000000005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0.80851059999999997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0.76792450000000001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0.76446990000000004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0.74268020000000001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0.77297009999999999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0.69276320000000002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0.77622800000000003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0.79807110000000003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0.82896239999999999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0.95584049999999998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0.95561359999999995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0.95735199999999998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0.94665849999999996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0.82738940000000005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0.82713630000000005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0.79731459999999998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0.82338460000000002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0.96613830000000001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0.96232649999999997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0.95212770000000002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0.96721310000000005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0.89673499999999995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0.86671220000000004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0.8556338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0.85978840000000001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0.94321149999999998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0.93329430000000002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0.9210988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0.92490340000000004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4.8646000000000002E-3</c:v>
                </c:pt>
                <c:pt idx="1">
                  <c:v>2.04219E-2</c:v>
                </c:pt>
                <c:pt idx="2">
                  <c:v>1.2041899999999999E-2</c:v>
                </c:pt>
                <c:pt idx="3">
                  <c:v>6.5404E-3</c:v>
                </c:pt>
                <c:pt idx="4">
                  <c:v>5.5236E-3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3.3555500000000002E-2</c:v>
                </c:pt>
                <c:pt idx="1">
                  <c:v>4.7231500000000003E-2</c:v>
                </c:pt>
                <c:pt idx="2">
                  <c:v>4.9012899999999998E-2</c:v>
                </c:pt>
                <c:pt idx="3">
                  <c:v>5.88085E-2</c:v>
                </c:pt>
                <c:pt idx="4">
                  <c:v>2.67792E-2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4.2522000000000003E-3</c:v>
                </c:pt>
                <c:pt idx="2">
                  <c:v>1.6227599999999998E-2</c:v>
                </c:pt>
                <c:pt idx="3">
                  <c:v>1.0413E-3</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5.74029E-2</c:v>
                </c:pt>
                <c:pt idx="1">
                  <c:v>0.1379368</c:v>
                </c:pt>
                <c:pt idx="2">
                  <c:v>0.18424289999999999</c:v>
                </c:pt>
                <c:pt idx="3">
                  <c:v>0.17943200000000001</c:v>
                </c:pt>
                <c:pt idx="4">
                  <c:v>4.0811800000000002E-2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0.93497660000000005</c:v>
                </c:pt>
                <c:pt idx="1">
                  <c:v>0.84322889999999995</c:v>
                </c:pt>
                <c:pt idx="2">
                  <c:v>0.77818129999999996</c:v>
                </c:pt>
                <c:pt idx="3">
                  <c:v>0.82056799999999996</c:v>
                </c:pt>
                <c:pt idx="4">
                  <c:v>0.94671830000000001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0.84022419999999998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0.84384959999999998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0.81333330000000004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0.85739860000000001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0.85435059999999996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0.86889019999999995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0.85162369999999998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0.87386419999999998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0.73680559999999995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0.74840759999999995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0.73562499999999997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0.7553318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0.60121460000000004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0.61782179999999998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0.73515629999999998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0.82510289999999997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0.83551770000000003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0.85819069999999997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0.82021750000000004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0.82346109999999995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0.80034130000000003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0.84354839999999998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0.83614299999999997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0.85389809999999999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0.84569019999999995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0.86734690000000003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0.65768190000000004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0.60661350000000003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0.63243240000000001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0.69163949999999996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0.79323549999999998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0.79005210000000003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0.77526819999999996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0.80311160000000004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0.88500000000000001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0.89238289999999998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0.9066843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0.75852980000000003</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2.3809400000000001E-2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5.4795900000000002E-2</c:v>
                </c:pt>
                <c:pt idx="1">
                  <c:v>8.2731299999999994E-2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2.8251000000000001E-3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0.18667429999999999</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0.79000870000000001</c:v>
                </c:pt>
                <c:pt idx="1">
                  <c:v>0.69955270000000003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0.99575670000000005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0.99094439999999995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0.98828130000000003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0.98603030000000003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0.92915210000000004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0.93125000000000002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0.94099379999999999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0.95052329999999996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0.72716349999999996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0.70703579999999999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0.68255809999999995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0.72077919999999995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0.80863479999999999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0.78699549999999996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0.77466369999999996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0.77694770000000002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0.76340330000000001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0.78051510000000002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0.7214043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0.75555559999999999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0.62357949999999995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0.73029049999999995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0.72199729999999995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0.74847370000000002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0.84447000000000005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0.82579930000000001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0.79555560000000003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0.827044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0.91543160000000001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0.91964290000000004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0.90053289999999997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0.91569089999999997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0.80904909999999997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0.82535400000000003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0.82944229999999997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0.82509270000000001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0.89976420000000001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0.90990990000000005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0.89749429999999997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0.90598290000000004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0.69842879999999996</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1.1900000000000001E-3</c:v>
                </c:pt>
                <c:pt idx="1">
                  <c:v>4.7235000000000003E-3</c:v>
                </c:pt>
                <c:pt idx="2">
                  <c:v>3.6495999999999998E-3</c:v>
                </c:pt>
                <c:pt idx="3">
                  <c:v>0</c:v>
                </c:pt>
                <c:pt idx="4">
                  <c:v>1.5018200000000001E-2</c:v>
                </c:pt>
                <c:pt idx="5">
                  <c:v>5.9058000000000001E-3</c:v>
                </c:pt>
                <c:pt idx="6">
                  <c:v>2.1686000000000001E-3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6.4259899999999995E-2</c:v>
                </c:pt>
                <c:pt idx="1">
                  <c:v>6.2342700000000001E-2</c:v>
                </c:pt>
                <c:pt idx="2">
                  <c:v>5.9404899999999997E-2</c:v>
                </c:pt>
                <c:pt idx="3">
                  <c:v>8.1317200000000006E-2</c:v>
                </c:pt>
                <c:pt idx="4">
                  <c:v>7.2703199999999996E-2</c:v>
                </c:pt>
                <c:pt idx="5">
                  <c:v>6.1158799999999999E-2</c:v>
                </c:pt>
                <c:pt idx="6">
                  <c:v>5.1207700000000002E-2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1.41183E-2</c:v>
                </c:pt>
                <c:pt idx="1">
                  <c:v>8.4086999999999999E-3</c:v>
                </c:pt>
                <c:pt idx="2">
                  <c:v>6.0308000000000002E-3</c:v>
                </c:pt>
                <c:pt idx="3">
                  <c:v>1.6963800000000001E-2</c:v>
                </c:pt>
                <c:pt idx="4">
                  <c:v>1.7146600000000001E-2</c:v>
                </c:pt>
                <c:pt idx="5">
                  <c:v>6.1938999999999996E-3</c:v>
                </c:pt>
                <c:pt idx="6">
                  <c:v>2.4402E-3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0.82143929999999998</c:v>
                </c:pt>
                <c:pt idx="1">
                  <c:v>0.74055599999999999</c:v>
                </c:pt>
                <c:pt idx="2">
                  <c:v>0.75277300000000003</c:v>
                </c:pt>
                <c:pt idx="3">
                  <c:v>0.77009780000000005</c:v>
                </c:pt>
                <c:pt idx="4">
                  <c:v>0.71224520000000002</c:v>
                </c:pt>
                <c:pt idx="5">
                  <c:v>0.8480972</c:v>
                </c:pt>
                <c:pt idx="6">
                  <c:v>0.89758079999999996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0.90772779999999997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0.90929199999999999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0.89285709999999996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0.90157069999999995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0.88144330000000004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0.87234040000000002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0.84867590000000004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0.85220499999999999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0.87612210000000001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0.89082280000000003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0.83582089999999998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0.81645570000000001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0.82488479999999997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0.87878789999999996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0.83243239999999996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0.7962264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0.85572139999999997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0.86301369999999999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0.90517239999999999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0.89378760000000002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0.88741720000000002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0.92400000000000004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0.87154469999999995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0.86834319999999998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0.87077830000000001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0.88662790000000002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0.84151929999999997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0.84198110000000004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0.84188790000000002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0.82639649999999998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0.78037380000000001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0.81938330000000004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0.80500000000000005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0.83720930000000005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5.6267000000000001E-3</c:v>
                </c:pt>
                <c:pt idx="1">
                  <c:v>6.4193000000000002E-3</c:v>
                </c:pt>
                <c:pt idx="2">
                  <c:v>1.2635499999999999E-2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4.53579E-2</c:v>
                </c:pt>
                <c:pt idx="1">
                  <c:v>6.7236199999999996E-2</c:v>
                </c:pt>
                <c:pt idx="2">
                  <c:v>7.7314300000000002E-2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6.2484000000000003E-3</c:v>
                </c:pt>
                <c:pt idx="1">
                  <c:v>6.7114999999999996E-3</c:v>
                </c:pt>
                <c:pt idx="2">
                  <c:v>2.1625800000000001E-2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0.9067885</c:v>
                </c:pt>
                <c:pt idx="1">
                  <c:v>0.79610720000000001</c:v>
                </c:pt>
                <c:pt idx="2">
                  <c:v>0.687029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0.82405349999999999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0.82474230000000004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0.84861719999999996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0.58067299999999999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0.59111789999999997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0.56389299999999998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0.60283690000000001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0.63173219999999997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0.64192709999999997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0.62346080000000004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0.64910109999999999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0.88067680000000004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0.8628247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0.86821090000000001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0.88337100000000002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0.72897199999999995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0.71594579999999997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0.71687140000000005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0.7377939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0.75293310000000002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0.78004960000000001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0.75815379999999999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0.76433119999999999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0.38423649999999998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0.39810430000000002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0.32425739999999997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0.40262579999999998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0.2036915</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0.21841160000000001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0.22590180000000001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0.23393459999999999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0.40398129999999999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0.46153850000000002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0.47502549999999999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0.48924230000000002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0.92385930000000005</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1.6966200000000001E-2</c:v>
                </c:pt>
                <c:pt idx="1">
                  <c:v>0</c:v>
                </c:pt>
                <c:pt idx="2">
                  <c:v>7.4987999999999999E-3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7.4721700000000002E-2</c:v>
                </c:pt>
                <c:pt idx="1">
                  <c:v>2.9254800000000001E-2</c:v>
                </c:pt>
                <c:pt idx="2">
                  <c:v>1.4142500000000001E-2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1.0158999999999999E-3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0.23131399999999999</c:v>
                </c:pt>
                <c:pt idx="1">
                  <c:v>4.6885999999999997E-2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0.7517161</c:v>
                </c:pt>
                <c:pt idx="1">
                  <c:v>0.94837689999999997</c:v>
                </c:pt>
                <c:pt idx="2">
                  <c:v>0.98523099999999997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0.5546875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0.54786449999999998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0.53030299999999997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0.55910990000000005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0.56735500000000005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0.64260870000000003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0.65839040000000004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0.64914989999999995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0.44328699999999999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0.46358270000000001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0.46506989999999998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0.44761899999999999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0.90314300000000003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0.8838821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0.88045980000000001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0.88344230000000001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0.90837179999999995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0.9109507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0.91199050000000004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0.91845980000000005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0.67113560000000005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0.69186879999999995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0.67626399999999998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0.68410459999999995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0.80476190000000003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0.83478260000000004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0.81352239999999998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0.8208955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9.0770234999999992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9.1173681000000002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9.0292911999999994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9.0547179999999994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3" formatCode="0">
                  <c:v>1</c:v>
                </c:pt>
                <c:pt idx="5" formatCode="0">
                  <c:v>3</c:v>
                </c:pt>
                <c:pt idx="6" formatCode="0">
                  <c:v>2</c:v>
                </c:pt>
                <c:pt idx="7" formatCode="0">
                  <c:v>3</c:v>
                </c:pt>
                <c:pt idx="8" formatCode="0">
                  <c:v>5</c:v>
                </c:pt>
                <c:pt idx="9" formatCode="0">
                  <c:v>5</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39</c:v>
                </c:pt>
                <c:pt idx="1">
                  <c:v>36</c:v>
                </c:pt>
                <c:pt idx="2">
                  <c:v>55</c:v>
                </c:pt>
                <c:pt idx="3">
                  <c:v>48</c:v>
                </c:pt>
                <c:pt idx="4">
                  <c:v>56</c:v>
                </c:pt>
                <c:pt idx="5">
                  <c:v>56</c:v>
                </c:pt>
                <c:pt idx="6">
                  <c:v>59</c:v>
                </c:pt>
                <c:pt idx="7">
                  <c:v>58</c:v>
                </c:pt>
                <c:pt idx="8">
                  <c:v>56</c:v>
                </c:pt>
                <c:pt idx="9">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22</c:v>
                </c:pt>
                <c:pt idx="1">
                  <c:v>21</c:v>
                </c:pt>
                <c:pt idx="2">
                  <c:v>6</c:v>
                </c:pt>
                <c:pt idx="3">
                  <c:v>5</c:v>
                </c:pt>
                <c:pt idx="4">
                  <c:v>3</c:v>
                </c:pt>
                <c:pt idx="5">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47</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14</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9.4406999999999998E-3</c:v>
                </c:pt>
                <c:pt idx="1">
                  <c:v>1.1154499999999999E-2</c:v>
                </c:pt>
                <c:pt idx="2">
                  <c:v>2.18403E-2</c:v>
                </c:pt>
                <c:pt idx="3">
                  <c:v>1.35776E-2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4.9473099999999999E-2</c:v>
                </c:pt>
                <c:pt idx="1">
                  <c:v>6.4895999999999995E-2</c:v>
                </c:pt>
                <c:pt idx="2">
                  <c:v>3.66094E-2</c:v>
                </c:pt>
                <c:pt idx="3">
                  <c:v>8.8269899999999998E-2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9.0396999999999995E-3</c:v>
                </c:pt>
                <c:pt idx="1">
                  <c:v>4.1847000000000004E-3</c:v>
                </c:pt>
                <c:pt idx="2">
                  <c:v>1.8550000000000001E-4</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0.38064120000000001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0.86346120000000004</c:v>
                </c:pt>
                <c:pt idx="1">
                  <c:v>0.83943829999999997</c:v>
                </c:pt>
                <c:pt idx="2">
                  <c:v>0.85514489999999999</c:v>
                </c:pt>
                <c:pt idx="3">
                  <c:v>0.61051310000000003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0.66873610000000006</c:v>
                </c:pt>
                <c:pt idx="2">
                  <c:v>0.83120689999999997</c:v>
                </c:pt>
                <c:pt idx="3">
                  <c:v>0.56741229999999998</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9.7141999999999992E-3</c:v>
                </c:pt>
                <c:pt idx="1">
                  <c:v>0</c:v>
                </c:pt>
                <c:pt idx="2">
                  <c:v>1.6892000000000001E-2</c:v>
                </c:pt>
                <c:pt idx="3">
                  <c:v>0</c:v>
                </c:pt>
                <c:pt idx="4">
                  <c:v>7.0859E-3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5.7632900000000001E-2</c:v>
                </c:pt>
                <c:pt idx="1">
                  <c:v>7.9948699999999998E-2</c:v>
                </c:pt>
                <c:pt idx="2">
                  <c:v>6.2091399999999998E-2</c:v>
                </c:pt>
                <c:pt idx="3">
                  <c:v>8.3596000000000004E-2</c:v>
                </c:pt>
                <c:pt idx="4">
                  <c:v>9.3788899999999994E-2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5.4716000000000001E-3</c:v>
                </c:pt>
                <c:pt idx="1">
                  <c:v>0</c:v>
                </c:pt>
                <c:pt idx="2">
                  <c:v>0</c:v>
                </c:pt>
                <c:pt idx="3">
                  <c:v>0</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0.25131520000000002</c:v>
                </c:pt>
                <c:pt idx="2">
                  <c:v>8.9809700000000006E-2</c:v>
                </c:pt>
                <c:pt idx="3">
                  <c:v>0.34899170000000002</c:v>
                </c:pt>
                <c:pt idx="4">
                  <c:v>0.3970398</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0.7601599</c:v>
                </c:pt>
                <c:pt idx="1">
                  <c:v>0.73052150000000005</c:v>
                </c:pt>
                <c:pt idx="2">
                  <c:v>0.88239979999999996</c:v>
                </c:pt>
                <c:pt idx="3">
                  <c:v>0.64336740000000003</c:v>
                </c:pt>
                <c:pt idx="4">
                  <c:v>0.59428809999999999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Cheshire and Merseyside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31004697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1,693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1,895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518904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199141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520297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823721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968934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928478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514711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890755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658171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883065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330846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871214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677866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651733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469227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139668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00084582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3696008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62077185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91003786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24335342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83948612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11345168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52146816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71018775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52874897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71187186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7262678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45512359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40%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71193405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12565449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32860959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10430636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75021567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02174052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57913990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7396166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02099160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26648134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87195524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62684765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98257206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05656945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00704884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26864010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09124529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52788747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11366628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7404200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60555970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19382113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2182870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118738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65653566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07832456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43102714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07510084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98418489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33620362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18509474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16010556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27172542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45044" y="622300"/>
            <a:ext cx="323357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Cheshire and Merseyside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229343208"/>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40%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35932340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91496478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578092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96393578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42217528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36244255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28794701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85737001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40646567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04876380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67462154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17781011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8271655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088628063"/>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53378602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31600879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84879991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93023968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89166245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55728316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48377092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18451011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93203298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35422295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91045119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86541690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29229641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06896990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27147663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26647511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594782056"/>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48636579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18603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Cheshire and Merseyside Cancer Alliance</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0857291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84280505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60597361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49273769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55920704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17177626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20464142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86289840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05541050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45722199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96914459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32208332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70577553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4833140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9219320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4020114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0556491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86887356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1323492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07332080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1342774991"/>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81151415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601452581"/>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858082319"/>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471798295"/>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1027890642"/>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098353187"/>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909332038"/>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990008696"/>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206249998"/>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48270224"/>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438278796"/>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952415409"/>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783392268"/>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863950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662852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433834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48843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1004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961785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668511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884154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962203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15121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971339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635143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787107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006204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374960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894494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216728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239756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52760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704580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890803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877118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05258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943642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03670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51544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512797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175132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21334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681573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806654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868358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613388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009344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559268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290093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452965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265133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170855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762578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593354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088149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37293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366265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014145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006327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148183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360841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883785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459228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142852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168257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47159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6506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047211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22647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765612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753205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798054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681495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110618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015807"/>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4077382622"/>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REM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Liverpool University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Liverpool Heart and Chest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Mersey and West Lancashire Teaching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REP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Liverpool Women's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Cheshire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Wirral University Teaching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REN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Clatterbridge Cancer Centre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Countess of Chester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65032336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RBT</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Mid Cheshire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8359643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RWW</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Warrington and Halton Teaching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772596447"/>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975372"/>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333431273"/>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QYG</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Cheshire and Merseyside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1,895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3,868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14006551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5994352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11322933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45044" y="622300"/>
            <a:ext cx="3233579" cy="276999"/>
          </a:xfrm>
          <a:prstGeom prst="rect">
            <a:avLst/>
          </a:prstGeom>
          <a:noFill/>
        </p:spPr>
        <p:txBody>
          <a:bodyPr wrap="none" rtlCol="0">
            <a:spAutoFit/>
          </a:bodyPr>
          <a:lstStyle/>
          <a:p>
            <a:pPr algn="r"/>
            <a:r>
              <a:rPr lang="en-GB" sz="1200" b="1">
                <a:solidFill>
                  <a:srgbClr val="336E9F"/>
                </a:solidFill>
                <a:latin typeface="Arial"/>
                <a:cs typeface="Arial"/>
              </a:rPr>
              <a:t>Cheshire and Merseyside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25748</Words>
  <Application>Microsoft Office PowerPoint</Application>
  <PresentationFormat>Custom</PresentationFormat>
  <Paragraphs>6512</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2025-07-16T15:59:24Z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