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2" r:id="rId5"/>
  </p:sldMasterIdLst>
  <p:notesMasterIdLst>
    <p:notesMasterId r:id="rId10"/>
  </p:notesMasterIdLst>
  <p:sldIdLst>
    <p:sldId id="256" r:id="rId6"/>
    <p:sldId id="260" r:id="rId7"/>
    <p:sldId id="2145707301" r:id="rId8"/>
    <p:sldId id="2145707303" r:id="rId9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p9XYurmUtaGbd1Sq/jKOvSpCc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E8845A-D317-A032-69F8-9BB59344C49F}" name="BARRY, Joanna (NHS ENGLAND - X24)" initials="JB" userId="S::joanna.barry4@nhs.net::f085c282-a11e-456a-b8a8-660753d206ba" providerId="AD"/>
  <p188:author id="{0C79C5A5-20F2-1551-200C-DECA8BDD9CAF}" name="Joanna Barry" initials="JB" userId="S::joanna.barry4@england.nhs.uk::86ef7a5e-883e-4ccd-953a-04fee74b3834" providerId="AD"/>
  <p188:author id="{0146E9FC-92CC-A85E-3D4B-AF6BFDA17384}" name="HUI, Sharon (NHS ENGLAND - X24)" initials="SH" userId="S::sharon.hui@nhs.net::0590a4cf-a180-4c07-816e-7ffe305852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99"/>
    <a:srgbClr val="005EB8"/>
    <a:srgbClr val="AE2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E1A916-10B6-179E-8837-953EAC9996B0}" v="2" dt="2025-03-11T19:10:59.744"/>
    <p1510:client id="{8C2AFEF4-1949-4774-8C03-6FF4DDD5677D}" v="61" dt="2025-03-11T19:31:49.675"/>
    <p1510:client id="{90DA1242-6068-248C-E947-93194EEEEF75}" v="1" dt="2025-03-12T10:00:26.577"/>
    <p1510:client id="{94CE68EB-1B37-4089-68EF-5D3AE39AF5A0}" v="4" dt="2025-03-12T10:54:16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I, Sharon (NHS ENGLAND - X24)" userId="0590a4cf-a180-4c07-816e-7ffe30585244" providerId="ADAL" clId="{8C2AFEF4-1949-4774-8C03-6FF4DDD5677D}"/>
    <pc:docChg chg="undo custSel addSld delSld modSld modMainMaster">
      <pc:chgData name="HUI, Sharon (NHS ENGLAND - X24)" userId="0590a4cf-a180-4c07-816e-7ffe30585244" providerId="ADAL" clId="{8C2AFEF4-1949-4774-8C03-6FF4DDD5677D}" dt="2025-03-11T19:30:55.396" v="80" actId="20577"/>
      <pc:docMkLst>
        <pc:docMk/>
      </pc:docMkLst>
      <pc:sldChg chg="modSp del mod">
        <pc:chgData name="HUI, Sharon (NHS ENGLAND - X24)" userId="0590a4cf-a180-4c07-816e-7ffe30585244" providerId="ADAL" clId="{8C2AFEF4-1949-4774-8C03-6FF4DDD5677D}" dt="2025-03-11T19:26:54.988" v="61" actId="47"/>
        <pc:sldMkLst>
          <pc:docMk/>
          <pc:sldMk cId="3921292373" sldId="2145707299"/>
        </pc:sldMkLst>
        <pc:spChg chg="mod">
          <ac:chgData name="HUI, Sharon (NHS ENGLAND - X24)" userId="0590a4cf-a180-4c07-816e-7ffe30585244" providerId="ADAL" clId="{8C2AFEF4-1949-4774-8C03-6FF4DDD5677D}" dt="2025-03-11T19:26:31.054" v="59" actId="27107"/>
          <ac:spMkLst>
            <pc:docMk/>
            <pc:sldMk cId="3921292373" sldId="2145707299"/>
            <ac:spMk id="3" creationId="{853A207D-0375-B5DC-4A73-F92A413AACBB}"/>
          </ac:spMkLst>
        </pc:spChg>
        <pc:spChg chg="mod">
          <ac:chgData name="HUI, Sharon (NHS ENGLAND - X24)" userId="0590a4cf-a180-4c07-816e-7ffe30585244" providerId="ADAL" clId="{8C2AFEF4-1949-4774-8C03-6FF4DDD5677D}" dt="2025-03-11T14:51:40.573" v="13" actId="1076"/>
          <ac:spMkLst>
            <pc:docMk/>
            <pc:sldMk cId="3921292373" sldId="2145707299"/>
            <ac:spMk id="15" creationId="{47B106F9-0878-E49B-B3A7-27BCC0E24F65}"/>
          </ac:spMkLst>
        </pc:spChg>
        <pc:spChg chg="mod">
          <ac:chgData name="HUI, Sharon (NHS ENGLAND - X24)" userId="0590a4cf-a180-4c07-816e-7ffe30585244" providerId="ADAL" clId="{8C2AFEF4-1949-4774-8C03-6FF4DDD5677D}" dt="2025-03-11T14:57:50.707" v="49" actId="6549"/>
          <ac:spMkLst>
            <pc:docMk/>
            <pc:sldMk cId="3921292373" sldId="2145707299"/>
            <ac:spMk id="27" creationId="{E82415E8-7960-0BC2-8E10-A7D4397A8768}"/>
          </ac:spMkLst>
        </pc:spChg>
        <pc:picChg chg="mod">
          <ac:chgData name="HUI, Sharon (NHS ENGLAND - X24)" userId="0590a4cf-a180-4c07-816e-7ffe30585244" providerId="ADAL" clId="{8C2AFEF4-1949-4774-8C03-6FF4DDD5677D}" dt="2025-03-11T14:58:02.929" v="50" actId="1076"/>
          <ac:picMkLst>
            <pc:docMk/>
            <pc:sldMk cId="3921292373" sldId="2145707299"/>
            <ac:picMk id="7" creationId="{43E65F21-FD0C-1CAE-695E-6268055167FB}"/>
          </ac:picMkLst>
        </pc:picChg>
        <pc:picChg chg="mod">
          <ac:chgData name="HUI, Sharon (NHS ENGLAND - X24)" userId="0590a4cf-a180-4c07-816e-7ffe30585244" providerId="ADAL" clId="{8C2AFEF4-1949-4774-8C03-6FF4DDD5677D}" dt="2025-03-11T14:58:08.187" v="51" actId="1076"/>
          <ac:picMkLst>
            <pc:docMk/>
            <pc:sldMk cId="3921292373" sldId="2145707299"/>
            <ac:picMk id="12" creationId="{8F6396A9-B367-9593-D822-6C7DECCE2B3E}"/>
          </ac:picMkLst>
        </pc:picChg>
      </pc:sldChg>
      <pc:sldChg chg="del">
        <pc:chgData name="HUI, Sharon (NHS ENGLAND - X24)" userId="0590a4cf-a180-4c07-816e-7ffe30585244" providerId="ADAL" clId="{8C2AFEF4-1949-4774-8C03-6FF4DDD5677D}" dt="2025-03-11T19:29:53.556" v="78" actId="47"/>
        <pc:sldMkLst>
          <pc:docMk/>
          <pc:sldMk cId="406167581" sldId="2145707300"/>
        </pc:sldMkLst>
      </pc:sldChg>
      <pc:sldChg chg="new">
        <pc:chgData name="HUI, Sharon (NHS ENGLAND - X24)" userId="0590a4cf-a180-4c07-816e-7ffe30585244" providerId="ADAL" clId="{8C2AFEF4-1949-4774-8C03-6FF4DDD5677D}" dt="2025-03-11T19:26:52.253" v="60" actId="680"/>
        <pc:sldMkLst>
          <pc:docMk/>
          <pc:sldMk cId="681963878" sldId="2145707301"/>
        </pc:sldMkLst>
      </pc:sldChg>
      <pc:sldChg chg="delSp add del mod">
        <pc:chgData name="HUI, Sharon (NHS ENGLAND - X24)" userId="0590a4cf-a180-4c07-816e-7ffe30585244" providerId="ADAL" clId="{8C2AFEF4-1949-4774-8C03-6FF4DDD5677D}" dt="2025-03-11T19:29:05.305" v="73" actId="47"/>
        <pc:sldMkLst>
          <pc:docMk/>
          <pc:sldMk cId="3182615119" sldId="2145707302"/>
        </pc:sldMkLst>
        <pc:spChg chg="del">
          <ac:chgData name="HUI, Sharon (NHS ENGLAND - X24)" userId="0590a4cf-a180-4c07-816e-7ffe30585244" providerId="ADAL" clId="{8C2AFEF4-1949-4774-8C03-6FF4DDD5677D}" dt="2025-03-11T19:28:17.575" v="65" actId="478"/>
          <ac:spMkLst>
            <pc:docMk/>
            <pc:sldMk cId="3182615119" sldId="2145707302"/>
            <ac:spMk id="15" creationId="{E5C9D703-383E-C34F-ED07-D4CC72D45A39}"/>
          </ac:spMkLst>
        </pc:spChg>
        <pc:spChg chg="del">
          <ac:chgData name="HUI, Sharon (NHS ENGLAND - X24)" userId="0590a4cf-a180-4c07-816e-7ffe30585244" providerId="ADAL" clId="{8C2AFEF4-1949-4774-8C03-6FF4DDD5677D}" dt="2025-03-11T19:28:20.530" v="66" actId="478"/>
          <ac:spMkLst>
            <pc:docMk/>
            <pc:sldMk cId="3182615119" sldId="2145707302"/>
            <ac:spMk id="27" creationId="{C032035F-CA13-F095-285B-A0089E3DE38A}"/>
          </ac:spMkLst>
        </pc:spChg>
        <pc:picChg chg="del">
          <ac:chgData name="HUI, Sharon (NHS ENGLAND - X24)" userId="0590a4cf-a180-4c07-816e-7ffe30585244" providerId="ADAL" clId="{8C2AFEF4-1949-4774-8C03-6FF4DDD5677D}" dt="2025-03-11T19:28:22.640" v="67" actId="478"/>
          <ac:picMkLst>
            <pc:docMk/>
            <pc:sldMk cId="3182615119" sldId="2145707302"/>
            <ac:picMk id="4" creationId="{27F74309-1EAD-B07A-BC7D-B00E493C467D}"/>
          </ac:picMkLst>
        </pc:picChg>
      </pc:sldChg>
      <pc:sldChg chg="addSp modSp new mod">
        <pc:chgData name="HUI, Sharon (NHS ENGLAND - X24)" userId="0590a4cf-a180-4c07-816e-7ffe30585244" providerId="ADAL" clId="{8C2AFEF4-1949-4774-8C03-6FF4DDD5677D}" dt="2025-03-11T19:29:47.419" v="77"/>
        <pc:sldMkLst>
          <pc:docMk/>
          <pc:sldMk cId="3898698707" sldId="2145707303"/>
        </pc:sldMkLst>
        <pc:spChg chg="add mod">
          <ac:chgData name="HUI, Sharon (NHS ENGLAND - X24)" userId="0590a4cf-a180-4c07-816e-7ffe30585244" providerId="ADAL" clId="{8C2AFEF4-1949-4774-8C03-6FF4DDD5677D}" dt="2025-03-11T19:29:17.811" v="74"/>
          <ac:spMkLst>
            <pc:docMk/>
            <pc:sldMk cId="3898698707" sldId="2145707303"/>
            <ac:spMk id="2" creationId="{04203EF7-4483-754E-47EA-C0DEB6A5CF8A}"/>
          </ac:spMkLst>
        </pc:spChg>
        <pc:spChg chg="add mod ord">
          <ac:chgData name="HUI, Sharon (NHS ENGLAND - X24)" userId="0590a4cf-a180-4c07-816e-7ffe30585244" providerId="ADAL" clId="{8C2AFEF4-1949-4774-8C03-6FF4DDD5677D}" dt="2025-03-11T19:29:31.895" v="76" actId="166"/>
          <ac:spMkLst>
            <pc:docMk/>
            <pc:sldMk cId="3898698707" sldId="2145707303"/>
            <ac:spMk id="3" creationId="{B43E6D10-4B92-A52C-B698-EA3A6A177CFB}"/>
          </ac:spMkLst>
        </pc:spChg>
        <pc:spChg chg="add mod">
          <ac:chgData name="HUI, Sharon (NHS ENGLAND - X24)" userId="0590a4cf-a180-4c07-816e-7ffe30585244" providerId="ADAL" clId="{8C2AFEF4-1949-4774-8C03-6FF4DDD5677D}" dt="2025-03-11T19:29:47.419" v="77"/>
          <ac:spMkLst>
            <pc:docMk/>
            <pc:sldMk cId="3898698707" sldId="2145707303"/>
            <ac:spMk id="5" creationId="{157D600C-CFFF-7663-3EDF-F0E406C4F353}"/>
          </ac:spMkLst>
        </pc:spChg>
        <pc:spChg chg="add mod">
          <ac:chgData name="HUI, Sharon (NHS ENGLAND - X24)" userId="0590a4cf-a180-4c07-816e-7ffe30585244" providerId="ADAL" clId="{8C2AFEF4-1949-4774-8C03-6FF4DDD5677D}" dt="2025-03-11T19:29:47.419" v="77"/>
          <ac:spMkLst>
            <pc:docMk/>
            <pc:sldMk cId="3898698707" sldId="2145707303"/>
            <ac:spMk id="6" creationId="{A2632A7C-8A2E-5774-73FF-10D63868A5F0}"/>
          </ac:spMkLst>
        </pc:spChg>
        <pc:picChg chg="add mod">
          <ac:chgData name="HUI, Sharon (NHS ENGLAND - X24)" userId="0590a4cf-a180-4c07-816e-7ffe30585244" providerId="ADAL" clId="{8C2AFEF4-1949-4774-8C03-6FF4DDD5677D}" dt="2025-03-11T19:29:17.811" v="74"/>
          <ac:picMkLst>
            <pc:docMk/>
            <pc:sldMk cId="3898698707" sldId="2145707303"/>
            <ac:picMk id="4" creationId="{B2F851FD-42C8-7B8E-2E9B-62D0991F3668}"/>
          </ac:picMkLst>
        </pc:picChg>
        <pc:picChg chg="add mod">
          <ac:chgData name="HUI, Sharon (NHS ENGLAND - X24)" userId="0590a4cf-a180-4c07-816e-7ffe30585244" providerId="ADAL" clId="{8C2AFEF4-1949-4774-8C03-6FF4DDD5677D}" dt="2025-03-11T19:29:47.419" v="77"/>
          <ac:picMkLst>
            <pc:docMk/>
            <pc:sldMk cId="3898698707" sldId="2145707303"/>
            <ac:picMk id="7" creationId="{BF708A2F-298F-BE75-5594-5B06AE720CA6}"/>
          </ac:picMkLst>
        </pc:picChg>
      </pc:sldChg>
      <pc:sldMasterChg chg="addSp delSp modSp mod">
        <pc:chgData name="HUI, Sharon (NHS ENGLAND - X24)" userId="0590a4cf-a180-4c07-816e-7ffe30585244" providerId="ADAL" clId="{8C2AFEF4-1949-4774-8C03-6FF4DDD5677D}" dt="2025-03-11T19:27:53.246" v="63" actId="20577"/>
        <pc:sldMasterMkLst>
          <pc:docMk/>
          <pc:sldMasterMk cId="0" sldId="2147483648"/>
        </pc:sldMasterMkLst>
        <pc:spChg chg="add 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2" creationId="{D413479D-40FC-344F-B948-DFB984BFE78C}"/>
          </ac:spMkLst>
        </pc:spChg>
        <pc:spChg chg="add 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4" creationId="{75BF89F2-FA0D-18A8-80A8-E5259E647EF0}"/>
          </ac:spMkLst>
        </pc:spChg>
        <pc:spChg chg="add 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5" creationId="{46AB99C8-5FA5-A731-25D8-EA062F79ECCC}"/>
          </ac:spMkLst>
        </pc:spChg>
        <pc:spChg chg="add 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6" creationId="{8A8FE928-9AF0-5931-1906-9CD478B1F570}"/>
          </ac:spMkLst>
        </pc:spChg>
        <pc:spChg chg="add 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7" creationId="{D4AB2AFD-2A7E-CDDA-7F9C-1E7703A43209}"/>
          </ac:spMkLst>
        </pc:spChg>
        <pc:spChg chg="add 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8" creationId="{232398B5-8DBC-F5C3-49A2-322B009DDC36}"/>
          </ac:spMkLst>
        </pc:spChg>
        <pc:spChg chg="del">
          <ac:chgData name="HUI, Sharon (NHS ENGLAND - X24)" userId="0590a4cf-a180-4c07-816e-7ffe30585244" providerId="ADAL" clId="{8C2AFEF4-1949-4774-8C03-6FF4DDD5677D}" dt="2025-03-11T19:25:44.777" v="52" actId="478"/>
          <ac:spMkLst>
            <pc:docMk/>
            <pc:sldMasterMk cId="0" sldId="2147483648"/>
            <ac:spMk id="10" creationId="{00000000-0000-0000-0000-000000000000}"/>
          </ac:spMkLst>
        </pc:spChg>
        <pc:spChg chg="del">
          <ac:chgData name="HUI, Sharon (NHS ENGLAND - X24)" userId="0590a4cf-a180-4c07-816e-7ffe30585244" providerId="ADAL" clId="{8C2AFEF4-1949-4774-8C03-6FF4DDD5677D}" dt="2025-03-11T19:25:50.427" v="53" actId="478"/>
          <ac:spMkLst>
            <pc:docMk/>
            <pc:sldMasterMk cId="0" sldId="2147483648"/>
            <ac:spMk id="11" creationId="{00000000-0000-0000-0000-000000000000}"/>
          </ac:spMkLst>
        </pc:spChg>
        <pc:spChg chg="del">
          <ac:chgData name="HUI, Sharon (NHS ENGLAND - X24)" userId="0590a4cf-a180-4c07-816e-7ffe30585244" providerId="ADAL" clId="{8C2AFEF4-1949-4774-8C03-6FF4DDD5677D}" dt="2025-03-11T19:25:53.680" v="54" actId="478"/>
          <ac:spMkLst>
            <pc:docMk/>
            <pc:sldMasterMk cId="0" sldId="2147483648"/>
            <ac:spMk id="12" creationId="{00000000-0000-0000-0000-000000000000}"/>
          </ac:spMkLst>
        </pc:spChg>
        <pc:spChg chg="del">
          <ac:chgData name="HUI, Sharon (NHS ENGLAND - X24)" userId="0590a4cf-a180-4c07-816e-7ffe30585244" providerId="ADAL" clId="{8C2AFEF4-1949-4774-8C03-6FF4DDD5677D}" dt="2025-03-11T19:25:57.705" v="55" actId="478"/>
          <ac:spMkLst>
            <pc:docMk/>
            <pc:sldMasterMk cId="0" sldId="2147483648"/>
            <ac:spMk id="13" creationId="{00000000-0000-0000-0000-000000000000}"/>
          </ac:spMkLst>
        </pc:spChg>
        <pc:spChg chg="del">
          <ac:chgData name="HUI, Sharon (NHS ENGLAND - X24)" userId="0590a4cf-a180-4c07-816e-7ffe30585244" providerId="ADAL" clId="{8C2AFEF4-1949-4774-8C03-6FF4DDD5677D}" dt="2025-03-11T19:25:59.824" v="56" actId="478"/>
          <ac:spMkLst>
            <pc:docMk/>
            <pc:sldMasterMk cId="0" sldId="2147483648"/>
            <ac:spMk id="14" creationId="{00000000-0000-0000-0000-000000000000}"/>
          </ac:spMkLst>
        </pc:spChg>
        <pc:spChg chg="add 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15" creationId="{3B77244D-F296-DC53-519D-A846E1F408E2}"/>
          </ac:spMkLst>
        </pc:spChg>
        <pc:spChg chg="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19" creationId="{83922FF4-4CBD-DCFA-31E1-68C5D781A3CD}"/>
          </ac:spMkLst>
        </pc:spChg>
        <pc:spChg chg="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20" creationId="{BE8F3CD7-138D-D47C-B0D9-2EFF8246CE6C}"/>
          </ac:spMkLst>
        </pc:spChg>
        <pc:spChg chg="add mod">
          <ac:chgData name="HUI, Sharon (NHS ENGLAND - X24)" userId="0590a4cf-a180-4c07-816e-7ffe30585244" providerId="ADAL" clId="{8C2AFEF4-1949-4774-8C03-6FF4DDD5677D}" dt="2025-03-11T19:26:00.930" v="57"/>
          <ac:spMkLst>
            <pc:docMk/>
            <pc:sldMasterMk cId="0" sldId="2147483648"/>
            <ac:spMk id="22" creationId="{17A1AFF9-8896-1EC7-38F3-42202A8F7F79}"/>
          </ac:spMkLst>
        </pc:spChg>
        <pc:spChg chg="add 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23" creationId="{C0148F3F-1B02-ED91-36D6-B6505E57BD51}"/>
          </ac:spMkLst>
        </pc:spChg>
        <pc:spChg chg="add 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25" creationId="{A5CE22B8-0057-D3B0-3E04-26C648CA5B2A}"/>
          </ac:spMkLst>
        </pc:spChg>
        <pc:spChg chg="mod">
          <ac:chgData name="HUI, Sharon (NHS ENGLAND - X24)" userId="0590a4cf-a180-4c07-816e-7ffe30585244" providerId="ADAL" clId="{8C2AFEF4-1949-4774-8C03-6FF4DDD5677D}" dt="2025-03-11T19:27:53.246" v="63" actId="20577"/>
          <ac:spMkLst>
            <pc:docMk/>
            <pc:sldMasterMk cId="0" sldId="2147483648"/>
            <ac:spMk id="26" creationId="{456AC99C-049D-6D22-CEC9-1582FCFF9BF1}"/>
          </ac:spMkLst>
        </pc:spChg>
        <pc:spChg chg="add 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27" creationId="{1E9E5860-0446-EF09-8C41-76488C9507BD}"/>
          </ac:spMkLst>
        </pc:spChg>
        <pc:spChg chg="add 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28" creationId="{946E84BE-C646-D5D5-379E-5B125F4D175D}"/>
          </ac:spMkLst>
        </pc:spChg>
        <pc:spChg chg="add 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29" creationId="{7A149335-4F9D-61B9-6D80-CD4DA81FAE56}"/>
          </ac:spMkLst>
        </pc:spChg>
        <pc:spChg chg="add 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30" creationId="{DC9C4561-78C2-0519-795F-828927B766E3}"/>
          </ac:spMkLst>
        </pc:spChg>
        <pc:spChg chg="add 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31" creationId="{B69720F5-A304-81B0-206A-5C62081BBE64}"/>
          </ac:spMkLst>
        </pc:spChg>
        <pc:spChg chg="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35" creationId="{AA8B35F5-6447-0E8C-4C88-89AD2DE1255E}"/>
          </ac:spMkLst>
        </pc:spChg>
        <pc:spChg chg="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36" creationId="{50052CD6-C6D7-7913-A39C-DA1D567D4831}"/>
          </ac:spMkLst>
        </pc:spChg>
        <pc:spChg chg="add mod">
          <ac:chgData name="HUI, Sharon (NHS ENGLAND - X24)" userId="0590a4cf-a180-4c07-816e-7ffe30585244" providerId="ADAL" clId="{8C2AFEF4-1949-4774-8C03-6FF4DDD5677D}" dt="2025-03-11T19:26:14.409" v="58"/>
          <ac:spMkLst>
            <pc:docMk/>
            <pc:sldMasterMk cId="0" sldId="2147483648"/>
            <ac:spMk id="37" creationId="{8191CA6F-04DC-49BD-AF27-CF34746D01C1}"/>
          </ac:spMkLst>
        </pc:spChg>
      </pc:sldMasterChg>
      <pc:sldMasterChg chg="addSp delSp modSp mod delSldLayout">
        <pc:chgData name="HUI, Sharon (NHS ENGLAND - X24)" userId="0590a4cf-a180-4c07-816e-7ffe30585244" providerId="ADAL" clId="{8C2AFEF4-1949-4774-8C03-6FF4DDD5677D}" dt="2025-03-11T19:30:55.396" v="80" actId="20577"/>
        <pc:sldMasterMkLst>
          <pc:docMk/>
          <pc:sldMasterMk cId="3260795318" sldId="2147483662"/>
        </pc:sldMasterMkLst>
        <pc:spChg chg="del">
          <ac:chgData name="HUI, Sharon (NHS ENGLAND - X24)" userId="0590a4cf-a180-4c07-816e-7ffe30585244" providerId="ADAL" clId="{8C2AFEF4-1949-4774-8C03-6FF4DDD5677D}" dt="2025-03-11T19:28:38.523" v="68" actId="478"/>
          <ac:spMkLst>
            <pc:docMk/>
            <pc:sldMasterMk cId="3260795318" sldId="2147483662"/>
            <ac:spMk id="2" creationId="{82CE947E-1F3C-4CE2-B205-42ACABCDF354}"/>
          </ac:spMkLst>
        </pc:spChg>
        <pc:spChg chg="del">
          <ac:chgData name="HUI, Sharon (NHS ENGLAND - X24)" userId="0590a4cf-a180-4c07-816e-7ffe30585244" providerId="ADAL" clId="{8C2AFEF4-1949-4774-8C03-6FF4DDD5677D}" dt="2025-03-11T19:28:40.944" v="69" actId="478"/>
          <ac:spMkLst>
            <pc:docMk/>
            <pc:sldMasterMk cId="3260795318" sldId="2147483662"/>
            <ac:spMk id="3" creationId="{E34187EB-CD8C-4429-80A8-057E397FFC39}"/>
          </ac:spMkLst>
        </pc:spChg>
        <pc:spChg chg="del">
          <ac:chgData name="HUI, Sharon (NHS ENGLAND - X24)" userId="0590a4cf-a180-4c07-816e-7ffe30585244" providerId="ADAL" clId="{8C2AFEF4-1949-4774-8C03-6FF4DDD5677D}" dt="2025-03-11T19:28:43.933" v="70" actId="478"/>
          <ac:spMkLst>
            <pc:docMk/>
            <pc:sldMasterMk cId="3260795318" sldId="2147483662"/>
            <ac:spMk id="4" creationId="{6278BCC8-525B-41FD-8646-596B1960C6FF}"/>
          </ac:spMkLst>
        </pc:spChg>
        <pc:spChg chg="del">
          <ac:chgData name="HUI, Sharon (NHS ENGLAND - X24)" userId="0590a4cf-a180-4c07-816e-7ffe30585244" providerId="ADAL" clId="{8C2AFEF4-1949-4774-8C03-6FF4DDD5677D}" dt="2025-03-11T19:28:43.933" v="70" actId="478"/>
          <ac:spMkLst>
            <pc:docMk/>
            <pc:sldMasterMk cId="3260795318" sldId="2147483662"/>
            <ac:spMk id="5" creationId="{882564A6-47BB-43DB-A152-9E1555760139}"/>
          </ac:spMkLst>
        </pc:spChg>
        <pc:spChg chg="del">
          <ac:chgData name="HUI, Sharon (NHS ENGLAND - X24)" userId="0590a4cf-a180-4c07-816e-7ffe30585244" providerId="ADAL" clId="{8C2AFEF4-1949-4774-8C03-6FF4DDD5677D}" dt="2025-03-11T19:28:43.933" v="70" actId="478"/>
          <ac:spMkLst>
            <pc:docMk/>
            <pc:sldMasterMk cId="3260795318" sldId="2147483662"/>
            <ac:spMk id="6" creationId="{EE33BD63-EE18-4132-8F91-68A0A2C0DA4F}"/>
          </ac:spMkLst>
        </pc:spChg>
        <pc:spChg chg="add mod">
          <ac:chgData name="HUI, Sharon (NHS ENGLAND - X24)" userId="0590a4cf-a180-4c07-816e-7ffe30585244" providerId="ADAL" clId="{8C2AFEF4-1949-4774-8C03-6FF4DDD5677D}" dt="2025-03-11T19:28:51.134" v="71"/>
          <ac:spMkLst>
            <pc:docMk/>
            <pc:sldMasterMk cId="3260795318" sldId="2147483662"/>
            <ac:spMk id="7" creationId="{50FB0E04-7D81-BDDD-BDCD-79CC75DE2296}"/>
          </ac:spMkLst>
        </pc:spChg>
        <pc:spChg chg="add mod">
          <ac:chgData name="HUI, Sharon (NHS ENGLAND - X24)" userId="0590a4cf-a180-4c07-816e-7ffe30585244" providerId="ADAL" clId="{8C2AFEF4-1949-4774-8C03-6FF4DDD5677D}" dt="2025-03-11T19:28:51.134" v="71"/>
          <ac:spMkLst>
            <pc:docMk/>
            <pc:sldMasterMk cId="3260795318" sldId="2147483662"/>
            <ac:spMk id="9" creationId="{61921968-D2BF-53D0-40CD-9319F4F10165}"/>
          </ac:spMkLst>
        </pc:spChg>
        <pc:spChg chg="add mod">
          <ac:chgData name="HUI, Sharon (NHS ENGLAND - X24)" userId="0590a4cf-a180-4c07-816e-7ffe30585244" providerId="ADAL" clId="{8C2AFEF4-1949-4774-8C03-6FF4DDD5677D}" dt="2025-03-11T19:30:55.396" v="80" actId="20577"/>
          <ac:spMkLst>
            <pc:docMk/>
            <pc:sldMasterMk cId="3260795318" sldId="2147483662"/>
            <ac:spMk id="10" creationId="{67F500BB-9ED3-74D6-DC39-3ADDE563B652}"/>
          </ac:spMkLst>
        </pc:spChg>
        <pc:spChg chg="add mod">
          <ac:chgData name="HUI, Sharon (NHS ENGLAND - X24)" userId="0590a4cf-a180-4c07-816e-7ffe30585244" providerId="ADAL" clId="{8C2AFEF4-1949-4774-8C03-6FF4DDD5677D}" dt="2025-03-11T19:28:51.134" v="71"/>
          <ac:spMkLst>
            <pc:docMk/>
            <pc:sldMasterMk cId="3260795318" sldId="2147483662"/>
            <ac:spMk id="11" creationId="{F170B9EA-B6B1-7E43-5534-3FD81088CD48}"/>
          </ac:spMkLst>
        </pc:spChg>
        <pc:spChg chg="add mod">
          <ac:chgData name="HUI, Sharon (NHS ENGLAND - X24)" userId="0590a4cf-a180-4c07-816e-7ffe30585244" providerId="ADAL" clId="{8C2AFEF4-1949-4774-8C03-6FF4DDD5677D}" dt="2025-03-11T19:28:51.134" v="71"/>
          <ac:spMkLst>
            <pc:docMk/>
            <pc:sldMasterMk cId="3260795318" sldId="2147483662"/>
            <ac:spMk id="12" creationId="{1DF3C857-34A3-BE3B-A0BB-4C07ABE4235E}"/>
          </ac:spMkLst>
        </pc:spChg>
        <pc:spChg chg="mod">
          <ac:chgData name="HUI, Sharon (NHS ENGLAND - X24)" userId="0590a4cf-a180-4c07-816e-7ffe30585244" providerId="ADAL" clId="{8C2AFEF4-1949-4774-8C03-6FF4DDD5677D}" dt="2025-03-11T19:28:51.134" v="71"/>
          <ac:spMkLst>
            <pc:docMk/>
            <pc:sldMasterMk cId="3260795318" sldId="2147483662"/>
            <ac:spMk id="16" creationId="{C348F7E3-F2CC-FE4B-0893-3294BCEAC77A}"/>
          </ac:spMkLst>
        </pc:spChg>
        <pc:spChg chg="mod">
          <ac:chgData name="HUI, Sharon (NHS ENGLAND - X24)" userId="0590a4cf-a180-4c07-816e-7ffe30585244" providerId="ADAL" clId="{8C2AFEF4-1949-4774-8C03-6FF4DDD5677D}" dt="2025-03-11T19:28:51.134" v="71"/>
          <ac:spMkLst>
            <pc:docMk/>
            <pc:sldMasterMk cId="3260795318" sldId="2147483662"/>
            <ac:spMk id="17" creationId="{7BF7F371-6D19-608D-78C5-8D247796C4DD}"/>
          </ac:spMkLst>
        </pc:spChg>
        <pc:spChg chg="add mod">
          <ac:chgData name="HUI, Sharon (NHS ENGLAND - X24)" userId="0590a4cf-a180-4c07-816e-7ffe30585244" providerId="ADAL" clId="{8C2AFEF4-1949-4774-8C03-6FF4DDD5677D}" dt="2025-03-11T19:28:51.134" v="71"/>
          <ac:spMkLst>
            <pc:docMk/>
            <pc:sldMasterMk cId="3260795318" sldId="2147483662"/>
            <ac:spMk id="18" creationId="{BF61BA34-1D54-38EE-EF18-770B52A746B7}"/>
          </ac:spMkLst>
        </pc:spChg>
        <pc:spChg chg="add mod">
          <ac:chgData name="HUI, Sharon (NHS ENGLAND - X24)" userId="0590a4cf-a180-4c07-816e-7ffe30585244" providerId="ADAL" clId="{8C2AFEF4-1949-4774-8C03-6FF4DDD5677D}" dt="2025-03-11T19:28:51.134" v="71"/>
          <ac:spMkLst>
            <pc:docMk/>
            <pc:sldMasterMk cId="3260795318" sldId="2147483662"/>
            <ac:spMk id="19" creationId="{B105EE1E-2BCF-9C04-99BB-086F97B73AF6}"/>
          </ac:spMkLst>
        </pc:spChg>
        <pc:spChg chg="add mod">
          <ac:chgData name="HUI, Sharon (NHS ENGLAND - X24)" userId="0590a4cf-a180-4c07-816e-7ffe30585244" providerId="ADAL" clId="{8C2AFEF4-1949-4774-8C03-6FF4DDD5677D}" dt="2025-03-11T19:28:51.134" v="71"/>
          <ac:spMkLst>
            <pc:docMk/>
            <pc:sldMasterMk cId="3260795318" sldId="2147483662"/>
            <ac:spMk id="20" creationId="{B308968E-EAF7-8DCE-FD05-24C363B87021}"/>
          </ac:spMkLst>
        </pc:spChg>
        <pc:sldLayoutChg chg="del">
          <pc:chgData name="HUI, Sharon (NHS ENGLAND - X24)" userId="0590a4cf-a180-4c07-816e-7ffe30585244" providerId="ADAL" clId="{8C2AFEF4-1949-4774-8C03-6FF4DDD5677D}" dt="2025-03-11T19:29:53.556" v="78" actId="47"/>
          <pc:sldLayoutMkLst>
            <pc:docMk/>
            <pc:sldMasterMk cId="3260795318" sldId="2147483662"/>
            <pc:sldLayoutMk cId="752454419" sldId="2147483670"/>
          </pc:sldLayoutMkLst>
        </pc:sldLayoutChg>
      </pc:sldMasterChg>
    </pc:docChg>
  </pc:docChgLst>
  <pc:docChgLst>
    <pc:chgData name="HUI, Sharon (NHS ENGLAND - X24)" userId="0590a4cf-a180-4c07-816e-7ffe30585244" providerId="ADAL" clId="{74DEF2E4-FE55-412E-80EC-AE52EE30BBE1}"/>
    <pc:docChg chg="undo redo custSel modSld modMainMaster">
      <pc:chgData name="HUI, Sharon (NHS ENGLAND - X24)" userId="0590a4cf-a180-4c07-816e-7ffe30585244" providerId="ADAL" clId="{74DEF2E4-FE55-412E-80EC-AE52EE30BBE1}" dt="2025-03-12T10:02:28.123" v="21" actId="1076"/>
      <pc:docMkLst>
        <pc:docMk/>
      </pc:docMkLst>
      <pc:sldChg chg="modSp mod">
        <pc:chgData name="HUI, Sharon (NHS ENGLAND - X24)" userId="0590a4cf-a180-4c07-816e-7ffe30585244" providerId="ADAL" clId="{74DEF2E4-FE55-412E-80EC-AE52EE30BBE1}" dt="2025-03-12T10:02:28.123" v="21" actId="1076"/>
        <pc:sldMkLst>
          <pc:docMk/>
          <pc:sldMk cId="3898698707" sldId="2145707303"/>
        </pc:sldMkLst>
        <pc:picChg chg="mod">
          <ac:chgData name="HUI, Sharon (NHS ENGLAND - X24)" userId="0590a4cf-a180-4c07-816e-7ffe30585244" providerId="ADAL" clId="{74DEF2E4-FE55-412E-80EC-AE52EE30BBE1}" dt="2025-03-12T10:02:28.123" v="21" actId="1076"/>
          <ac:picMkLst>
            <pc:docMk/>
            <pc:sldMk cId="3898698707" sldId="2145707303"/>
            <ac:picMk id="7" creationId="{BF708A2F-298F-BE75-5594-5B06AE720CA6}"/>
          </ac:picMkLst>
        </pc:picChg>
      </pc:sldChg>
      <pc:sldMasterChg chg="modSldLayout">
        <pc:chgData name="HUI, Sharon (NHS ENGLAND - X24)" userId="0590a4cf-a180-4c07-816e-7ffe30585244" providerId="ADAL" clId="{74DEF2E4-FE55-412E-80EC-AE52EE30BBE1}" dt="2025-03-12T10:01:53.101" v="11" actId="478"/>
        <pc:sldMasterMkLst>
          <pc:docMk/>
          <pc:sldMasterMk cId="0" sldId="2147483648"/>
        </pc:sldMasterMkLst>
        <pc:sldLayoutChg chg="addSp delSp mod">
          <pc:chgData name="HUI, Sharon (NHS ENGLAND - X24)" userId="0590a4cf-a180-4c07-816e-7ffe30585244" providerId="ADAL" clId="{74DEF2E4-FE55-412E-80EC-AE52EE30BBE1}" dt="2025-03-12T10:01:53.101" v="11" actId="478"/>
          <pc:sldLayoutMkLst>
            <pc:docMk/>
            <pc:sldMasterMk cId="0" sldId="2147483648"/>
            <pc:sldLayoutMk cId="0" sldId="2147483649"/>
          </pc:sldLayoutMkLst>
          <pc:picChg chg="add del">
            <ac:chgData name="HUI, Sharon (NHS ENGLAND - X24)" userId="0590a4cf-a180-4c07-816e-7ffe30585244" providerId="ADAL" clId="{74DEF2E4-FE55-412E-80EC-AE52EE30BBE1}" dt="2025-03-12T10:01:53.101" v="11" actId="478"/>
            <ac:picMkLst>
              <pc:docMk/>
              <pc:sldMasterMk cId="0" sldId="2147483648"/>
              <pc:sldLayoutMk cId="0" sldId="2147483649"/>
              <ac:picMk id="16" creationId="{00000000-0000-0000-0000-000000000000}"/>
            </ac:picMkLst>
          </pc:picChg>
        </pc:sldLayoutChg>
      </pc:sldMasterChg>
      <pc:sldMasterChg chg="modSp mod">
        <pc:chgData name="HUI, Sharon (NHS ENGLAND - X24)" userId="0590a4cf-a180-4c07-816e-7ffe30585244" providerId="ADAL" clId="{74DEF2E4-FE55-412E-80EC-AE52EE30BBE1}" dt="2025-03-12T10:02:11.397" v="19" actId="1036"/>
        <pc:sldMasterMkLst>
          <pc:docMk/>
          <pc:sldMasterMk cId="3260795318" sldId="2147483662"/>
        </pc:sldMasterMkLst>
        <pc:spChg chg="mod">
          <ac:chgData name="HUI, Sharon (NHS ENGLAND - X24)" userId="0590a4cf-a180-4c07-816e-7ffe30585244" providerId="ADAL" clId="{74DEF2E4-FE55-412E-80EC-AE52EE30BBE1}" dt="2025-03-12T10:02:11.397" v="19" actId="1036"/>
          <ac:spMkLst>
            <pc:docMk/>
            <pc:sldMasterMk cId="3260795318" sldId="2147483662"/>
            <ac:spMk id="7" creationId="{50FB0E04-7D81-BDDD-BDCD-79CC75DE2296}"/>
          </ac:spMkLst>
        </pc:spChg>
        <pc:spChg chg="mod">
          <ac:chgData name="HUI, Sharon (NHS ENGLAND - X24)" userId="0590a4cf-a180-4c07-816e-7ffe30585244" providerId="ADAL" clId="{74DEF2E4-FE55-412E-80EC-AE52EE30BBE1}" dt="2025-03-12T10:02:11.397" v="19" actId="1036"/>
          <ac:spMkLst>
            <pc:docMk/>
            <pc:sldMasterMk cId="3260795318" sldId="2147483662"/>
            <ac:spMk id="9" creationId="{61921968-D2BF-53D0-40CD-9319F4F10165}"/>
          </ac:spMkLst>
        </pc:spChg>
        <pc:spChg chg="mod">
          <ac:chgData name="HUI, Sharon (NHS ENGLAND - X24)" userId="0590a4cf-a180-4c07-816e-7ffe30585244" providerId="ADAL" clId="{74DEF2E4-FE55-412E-80EC-AE52EE30BBE1}" dt="2025-03-12T10:02:11.397" v="19" actId="1036"/>
          <ac:spMkLst>
            <pc:docMk/>
            <pc:sldMasterMk cId="3260795318" sldId="2147483662"/>
            <ac:spMk id="10" creationId="{67F500BB-9ED3-74D6-DC39-3ADDE563B652}"/>
          </ac:spMkLst>
        </pc:spChg>
        <pc:spChg chg="mod">
          <ac:chgData name="HUI, Sharon (NHS ENGLAND - X24)" userId="0590a4cf-a180-4c07-816e-7ffe30585244" providerId="ADAL" clId="{74DEF2E4-FE55-412E-80EC-AE52EE30BBE1}" dt="2025-03-12T10:02:11.397" v="19" actId="1036"/>
          <ac:spMkLst>
            <pc:docMk/>
            <pc:sldMasterMk cId="3260795318" sldId="2147483662"/>
            <ac:spMk id="11" creationId="{F170B9EA-B6B1-7E43-5534-3FD81088CD48}"/>
          </ac:spMkLst>
        </pc:spChg>
        <pc:spChg chg="mod">
          <ac:chgData name="HUI, Sharon (NHS ENGLAND - X24)" userId="0590a4cf-a180-4c07-816e-7ffe30585244" providerId="ADAL" clId="{74DEF2E4-FE55-412E-80EC-AE52EE30BBE1}" dt="2025-03-12T10:02:11.397" v="19" actId="1036"/>
          <ac:spMkLst>
            <pc:docMk/>
            <pc:sldMasterMk cId="3260795318" sldId="2147483662"/>
            <ac:spMk id="12" creationId="{1DF3C857-34A3-BE3B-A0BB-4C07ABE4235E}"/>
          </ac:spMkLst>
        </pc:spChg>
        <pc:spChg chg="mod">
          <ac:chgData name="HUI, Sharon (NHS ENGLAND - X24)" userId="0590a4cf-a180-4c07-816e-7ffe30585244" providerId="ADAL" clId="{74DEF2E4-FE55-412E-80EC-AE52EE30BBE1}" dt="2025-03-12T10:02:11.397" v="19" actId="1036"/>
          <ac:spMkLst>
            <pc:docMk/>
            <pc:sldMasterMk cId="3260795318" sldId="2147483662"/>
            <ac:spMk id="19" creationId="{B105EE1E-2BCF-9C04-99BB-086F97B73AF6}"/>
          </ac:spMkLst>
        </pc:spChg>
        <pc:spChg chg="mod">
          <ac:chgData name="HUI, Sharon (NHS ENGLAND - X24)" userId="0590a4cf-a180-4c07-816e-7ffe30585244" providerId="ADAL" clId="{74DEF2E4-FE55-412E-80EC-AE52EE30BBE1}" dt="2025-03-12T10:02:11.397" v="19" actId="1036"/>
          <ac:spMkLst>
            <pc:docMk/>
            <pc:sldMasterMk cId="3260795318" sldId="2147483662"/>
            <ac:spMk id="20" creationId="{B308968E-EAF7-8DCE-FD05-24C363B87021}"/>
          </ac:spMkLst>
        </pc:spChg>
        <pc:grpChg chg="mod">
          <ac:chgData name="HUI, Sharon (NHS ENGLAND - X24)" userId="0590a4cf-a180-4c07-816e-7ffe30585244" providerId="ADAL" clId="{74DEF2E4-FE55-412E-80EC-AE52EE30BBE1}" dt="2025-03-12T10:01:49.333" v="9" actId="1036"/>
          <ac:grpSpMkLst>
            <pc:docMk/>
            <pc:sldMasterMk cId="3260795318" sldId="2147483662"/>
            <ac:grpSpMk id="15" creationId="{C4D6023E-53AB-35F1-1DB6-B9DD6B2C4768}"/>
          </ac:grpSpMkLst>
        </pc:grpChg>
        <pc:picChg chg="mod">
          <ac:chgData name="HUI, Sharon (NHS ENGLAND - X24)" userId="0590a4cf-a180-4c07-816e-7ffe30585244" providerId="ADAL" clId="{74DEF2E4-FE55-412E-80EC-AE52EE30BBE1}" dt="2025-03-12T10:02:11.397" v="19" actId="1036"/>
          <ac:picMkLst>
            <pc:docMk/>
            <pc:sldMasterMk cId="3260795318" sldId="2147483662"/>
            <ac:picMk id="13" creationId="{4F3556E3-9354-74DC-5E5D-EDC4D6485D74}"/>
          </ac:picMkLst>
        </pc:picChg>
        <pc:picChg chg="mod">
          <ac:chgData name="HUI, Sharon (NHS ENGLAND - X24)" userId="0590a4cf-a180-4c07-816e-7ffe30585244" providerId="ADAL" clId="{74DEF2E4-FE55-412E-80EC-AE52EE30BBE1}" dt="2025-03-12T10:02:11.397" v="19" actId="1036"/>
          <ac:picMkLst>
            <pc:docMk/>
            <pc:sldMasterMk cId="3260795318" sldId="2147483662"/>
            <ac:picMk id="14" creationId="{0B492DEC-D95F-9E5E-8A89-185D9318599C}"/>
          </ac:picMkLst>
        </pc:picChg>
      </pc:sldMasterChg>
    </pc:docChg>
  </pc:docChgLst>
  <pc:docChgLst>
    <pc:chgData name="HUI, Sharon (NHS ENGLAND - X24)" userId="S::sharon.hui@nhs.net::0590a4cf-a180-4c07-816e-7ffe30585244" providerId="AD" clId="Web-{6FE1A916-10B6-179E-8837-953EAC9996B0}"/>
    <pc:docChg chg="modSld">
      <pc:chgData name="HUI, Sharon (NHS ENGLAND - X24)" userId="S::sharon.hui@nhs.net::0590a4cf-a180-4c07-816e-7ffe30585244" providerId="AD" clId="Web-{6FE1A916-10B6-179E-8837-953EAC9996B0}" dt="2025-03-11T19:10:59.744" v="1" actId="20577"/>
      <pc:docMkLst>
        <pc:docMk/>
      </pc:docMkLst>
      <pc:sldChg chg="modSp">
        <pc:chgData name="HUI, Sharon (NHS ENGLAND - X24)" userId="S::sharon.hui@nhs.net::0590a4cf-a180-4c07-816e-7ffe30585244" providerId="AD" clId="Web-{6FE1A916-10B6-179E-8837-953EAC9996B0}" dt="2025-03-11T19:09:43.007" v="0" actId="20577"/>
        <pc:sldMkLst>
          <pc:docMk/>
          <pc:sldMk cId="3921292373" sldId="2145707299"/>
        </pc:sldMkLst>
        <pc:spChg chg="mod">
          <ac:chgData name="HUI, Sharon (NHS ENGLAND - X24)" userId="S::sharon.hui@nhs.net::0590a4cf-a180-4c07-816e-7ffe30585244" providerId="AD" clId="Web-{6FE1A916-10B6-179E-8837-953EAC9996B0}" dt="2025-03-11T19:09:43.007" v="0" actId="20577"/>
          <ac:spMkLst>
            <pc:docMk/>
            <pc:sldMk cId="3921292373" sldId="2145707299"/>
            <ac:spMk id="3" creationId="{853A207D-0375-B5DC-4A73-F92A413AACBB}"/>
          </ac:spMkLst>
        </pc:spChg>
      </pc:sldChg>
      <pc:sldChg chg="modSp">
        <pc:chgData name="HUI, Sharon (NHS ENGLAND - X24)" userId="S::sharon.hui@nhs.net::0590a4cf-a180-4c07-816e-7ffe30585244" providerId="AD" clId="Web-{6FE1A916-10B6-179E-8837-953EAC9996B0}" dt="2025-03-11T19:10:59.744" v="1" actId="20577"/>
        <pc:sldMkLst>
          <pc:docMk/>
          <pc:sldMk cId="406167581" sldId="2145707300"/>
        </pc:sldMkLst>
        <pc:spChg chg="mod">
          <ac:chgData name="HUI, Sharon (NHS ENGLAND - X24)" userId="S::sharon.hui@nhs.net::0590a4cf-a180-4c07-816e-7ffe30585244" providerId="AD" clId="Web-{6FE1A916-10B6-179E-8837-953EAC9996B0}" dt="2025-03-11T19:10:59.744" v="1" actId="20577"/>
          <ac:spMkLst>
            <pc:docMk/>
            <pc:sldMk cId="406167581" sldId="2145707300"/>
            <ac:spMk id="3" creationId="{D6ED3919-C3F7-9A64-56A1-482FF465B6B9}"/>
          </ac:spMkLst>
        </pc:spChg>
      </pc:sldChg>
    </pc:docChg>
  </pc:docChgLst>
  <pc:docChgLst>
    <pc:chgData name="HUI, Sharon (NHS ENGLAND - X24)" userId="S::sharon.hui@nhs.net::0590a4cf-a180-4c07-816e-7ffe30585244" providerId="AD" clId="Web-{94CE68EB-1B37-4089-68EF-5D3AE39AF5A0}"/>
    <pc:docChg chg="modSld">
      <pc:chgData name="HUI, Sharon (NHS ENGLAND - X24)" userId="S::sharon.hui@nhs.net::0590a4cf-a180-4c07-816e-7ffe30585244" providerId="AD" clId="Web-{94CE68EB-1B37-4089-68EF-5D3AE39AF5A0}" dt="2025-03-12T10:54:16.078" v="2" actId="1076"/>
      <pc:docMkLst>
        <pc:docMk/>
      </pc:docMkLst>
      <pc:sldChg chg="modSp">
        <pc:chgData name="HUI, Sharon (NHS ENGLAND - X24)" userId="S::sharon.hui@nhs.net::0590a4cf-a180-4c07-816e-7ffe30585244" providerId="AD" clId="Web-{94CE68EB-1B37-4089-68EF-5D3AE39AF5A0}" dt="2025-03-12T10:53:57.827" v="0" actId="20577"/>
        <pc:sldMkLst>
          <pc:docMk/>
          <pc:sldMk cId="0" sldId="260"/>
        </pc:sldMkLst>
        <pc:spChg chg="mod">
          <ac:chgData name="HUI, Sharon (NHS ENGLAND - X24)" userId="S::sharon.hui@nhs.net::0590a4cf-a180-4c07-816e-7ffe30585244" providerId="AD" clId="Web-{94CE68EB-1B37-4089-68EF-5D3AE39AF5A0}" dt="2025-03-12T10:53:57.827" v="0" actId="20577"/>
          <ac:spMkLst>
            <pc:docMk/>
            <pc:sldMk cId="0" sldId="260"/>
            <ac:spMk id="149" creationId="{00000000-0000-0000-0000-000000000000}"/>
          </ac:spMkLst>
        </pc:spChg>
      </pc:sldChg>
      <pc:sldChg chg="modSp">
        <pc:chgData name="HUI, Sharon (NHS ENGLAND - X24)" userId="S::sharon.hui@nhs.net::0590a4cf-a180-4c07-816e-7ffe30585244" providerId="AD" clId="Web-{94CE68EB-1B37-4089-68EF-5D3AE39AF5A0}" dt="2025-03-12T10:54:16.078" v="2" actId="1076"/>
        <pc:sldMkLst>
          <pc:docMk/>
          <pc:sldMk cId="3898698707" sldId="2145707303"/>
        </pc:sldMkLst>
        <pc:picChg chg="mod">
          <ac:chgData name="HUI, Sharon (NHS ENGLAND - X24)" userId="S::sharon.hui@nhs.net::0590a4cf-a180-4c07-816e-7ffe30585244" providerId="AD" clId="Web-{94CE68EB-1B37-4089-68EF-5D3AE39AF5A0}" dt="2025-03-12T10:54:16.078" v="2" actId="1076"/>
          <ac:picMkLst>
            <pc:docMk/>
            <pc:sldMk cId="3898698707" sldId="2145707303"/>
            <ac:picMk id="7" creationId="{BF708A2F-298F-BE75-5594-5B06AE720CA6}"/>
          </ac:picMkLst>
        </pc:picChg>
      </pc:sldChg>
    </pc:docChg>
  </pc:docChgLst>
  <pc:docChgLst>
    <pc:chgData name="BARRY, Joanna (NHS ENGLAND - X24)" userId="f085c282-a11e-456a-b8a8-660753d206ba" providerId="ADAL" clId="{6CA591AF-3B82-40AE-BF36-6A2B0D348F2F}"/>
    <pc:docChg chg="undo redo custSel addSld delSld modSld sldOrd">
      <pc:chgData name="BARRY, Joanna (NHS ENGLAND - X24)" userId="f085c282-a11e-456a-b8a8-660753d206ba" providerId="ADAL" clId="{6CA591AF-3B82-40AE-BF36-6A2B0D348F2F}" dt="2025-03-12T09:30:27.273" v="1067" actId="207"/>
      <pc:docMkLst>
        <pc:docMk/>
      </pc:docMkLst>
      <pc:sldChg chg="modSp mod">
        <pc:chgData name="BARRY, Joanna (NHS ENGLAND - X24)" userId="f085c282-a11e-456a-b8a8-660753d206ba" providerId="ADAL" clId="{6CA591AF-3B82-40AE-BF36-6A2B0D348F2F}" dt="2025-03-12T09:30:21.690" v="1066" actId="207"/>
        <pc:sldMkLst>
          <pc:docMk/>
          <pc:sldMk cId="0" sldId="256"/>
        </pc:sldMkLst>
        <pc:spChg chg="mod">
          <ac:chgData name="BARRY, Joanna (NHS ENGLAND - X24)" userId="f085c282-a11e-456a-b8a8-660753d206ba" providerId="ADAL" clId="{6CA591AF-3B82-40AE-BF36-6A2B0D348F2F}" dt="2025-03-12T09:30:16.651" v="1065" actId="207"/>
          <ac:spMkLst>
            <pc:docMk/>
            <pc:sldMk cId="0" sldId="256"/>
            <ac:spMk id="116" creationId="{00000000-0000-0000-0000-000000000000}"/>
          </ac:spMkLst>
        </pc:spChg>
        <pc:spChg chg="mod">
          <ac:chgData name="BARRY, Joanna (NHS ENGLAND - X24)" userId="f085c282-a11e-456a-b8a8-660753d206ba" providerId="ADAL" clId="{6CA591AF-3B82-40AE-BF36-6A2B0D348F2F}" dt="2025-03-12T09:30:21.690" v="1066" actId="207"/>
          <ac:spMkLst>
            <pc:docMk/>
            <pc:sldMk cId="0" sldId="256"/>
            <ac:spMk id="117" creationId="{00000000-0000-0000-0000-000000000000}"/>
          </ac:spMkLst>
        </pc:spChg>
      </pc:sldChg>
      <pc:sldChg chg="modSp mod">
        <pc:chgData name="BARRY, Joanna (NHS ENGLAND - X24)" userId="f085c282-a11e-456a-b8a8-660753d206ba" providerId="ADAL" clId="{6CA591AF-3B82-40AE-BF36-6A2B0D348F2F}" dt="2025-03-12T09:30:27.273" v="1067" actId="207"/>
        <pc:sldMkLst>
          <pc:docMk/>
          <pc:sldMk cId="0" sldId="260"/>
        </pc:sldMkLst>
        <pc:spChg chg="mod">
          <ac:chgData name="BARRY, Joanna (NHS ENGLAND - X24)" userId="f085c282-a11e-456a-b8a8-660753d206ba" providerId="ADAL" clId="{6CA591AF-3B82-40AE-BF36-6A2B0D348F2F}" dt="2025-03-12T09:30:27.273" v="1067" actId="207"/>
          <ac:spMkLst>
            <pc:docMk/>
            <pc:sldMk cId="0" sldId="260"/>
            <ac:spMk id="149" creationId="{00000000-0000-0000-0000-000000000000}"/>
          </ac:spMkLst>
        </pc:spChg>
        <pc:spChg chg="mod">
          <ac:chgData name="BARRY, Joanna (NHS ENGLAND - X24)" userId="f085c282-a11e-456a-b8a8-660753d206ba" providerId="ADAL" clId="{6CA591AF-3B82-40AE-BF36-6A2B0D348F2F}" dt="2025-02-17T12:42:55.125" v="243" actId="20577"/>
          <ac:spMkLst>
            <pc:docMk/>
            <pc:sldMk cId="0" sldId="260"/>
            <ac:spMk id="150" creationId="{00000000-0000-0000-0000-000000000000}"/>
          </ac:spMkLst>
        </pc:spChg>
      </pc:sldChg>
      <pc:sldChg chg="mod ord modShow">
        <pc:chgData name="BARRY, Joanna (NHS ENGLAND - X24)" userId="f085c282-a11e-456a-b8a8-660753d206ba" providerId="ADAL" clId="{6CA591AF-3B82-40AE-BF36-6A2B0D348F2F}" dt="2025-02-17T12:08:02.330" v="3"/>
        <pc:sldMkLst>
          <pc:docMk/>
          <pc:sldMk cId="2422788930" sldId="2145707294"/>
        </pc:sldMkLst>
      </pc:sldChg>
      <pc:sldChg chg="mod ord modShow">
        <pc:chgData name="BARRY, Joanna (NHS ENGLAND - X24)" userId="f085c282-a11e-456a-b8a8-660753d206ba" providerId="ADAL" clId="{6CA591AF-3B82-40AE-BF36-6A2B0D348F2F}" dt="2025-02-17T12:08:02.330" v="3"/>
        <pc:sldMkLst>
          <pc:docMk/>
          <pc:sldMk cId="2422661165" sldId="2145707296"/>
        </pc:sldMkLst>
      </pc:sldChg>
      <pc:sldChg chg="modSp mod">
        <pc:chgData name="BARRY, Joanna (NHS ENGLAND - X24)" userId="f085c282-a11e-456a-b8a8-660753d206ba" providerId="ADAL" clId="{6CA591AF-3B82-40AE-BF36-6A2B0D348F2F}" dt="2025-02-17T12:43:51.977" v="244" actId="1076"/>
        <pc:sldMkLst>
          <pc:docMk/>
          <pc:sldMk cId="424967963" sldId="2145707297"/>
        </pc:sldMkLst>
      </pc:sldChg>
      <pc:sldChg chg="addSp delSp modSp add del mod">
        <pc:chgData name="BARRY, Joanna (NHS ENGLAND - X24)" userId="f085c282-a11e-456a-b8a8-660753d206ba" providerId="ADAL" clId="{6CA591AF-3B82-40AE-BF36-6A2B0D348F2F}" dt="2025-02-17T12:54:16.416" v="475" actId="47"/>
        <pc:sldMkLst>
          <pc:docMk/>
          <pc:sldMk cId="3356497271" sldId="2145707299"/>
        </pc:sldMkLst>
      </pc:sldChg>
      <pc:sldChg chg="addSp delSp modSp add mod">
        <pc:chgData name="BARRY, Joanna (NHS ENGLAND - X24)" userId="f085c282-a11e-456a-b8a8-660753d206ba" providerId="ADAL" clId="{6CA591AF-3B82-40AE-BF36-6A2B0D348F2F}" dt="2025-02-18T13:27:36.639" v="1064" actId="113"/>
        <pc:sldMkLst>
          <pc:docMk/>
          <pc:sldMk cId="3921292373" sldId="2145707299"/>
        </pc:sldMkLst>
      </pc:sldChg>
      <pc:sldChg chg="modSp mod">
        <pc:chgData name="BARRY, Joanna (NHS ENGLAND - X24)" userId="f085c282-a11e-456a-b8a8-660753d206ba" providerId="ADAL" clId="{6CA591AF-3B82-40AE-BF36-6A2B0D348F2F}" dt="2025-02-18T11:24:49.737" v="738" actId="27107"/>
        <pc:sldMkLst>
          <pc:docMk/>
          <pc:sldMk cId="406167581" sldId="2145707300"/>
        </pc:sldMkLst>
      </pc:sldChg>
    </pc:docChg>
  </pc:docChgLst>
  <pc:docChgLst>
    <pc:chgData name="HUI, Sharon (NHS ENGLAND - X24)" userId="S::sharon.hui@nhs.net::0590a4cf-a180-4c07-816e-7ffe30585244" providerId="AD" clId="Web-{EA8F510D-E283-F76B-6BCA-B5AF8B29DA4E}"/>
    <pc:docChg chg="addSld delSld modSld sldOrd">
      <pc:chgData name="HUI, Sharon (NHS ENGLAND - X24)" userId="S::sharon.hui@nhs.net::0590a4cf-a180-4c07-816e-7ffe30585244" providerId="AD" clId="Web-{EA8F510D-E283-F76B-6BCA-B5AF8B29DA4E}" dt="2025-02-18T11:24:19.942" v="199" actId="1076"/>
      <pc:docMkLst>
        <pc:docMk/>
      </pc:docMkLst>
      <pc:sldChg chg="modSp">
        <pc:chgData name="HUI, Sharon (NHS ENGLAND - X24)" userId="S::sharon.hui@nhs.net::0590a4cf-a180-4c07-816e-7ffe30585244" providerId="AD" clId="Web-{EA8F510D-E283-F76B-6BCA-B5AF8B29DA4E}" dt="2025-02-17T17:52:51.979" v="116"/>
        <pc:sldMkLst>
          <pc:docMk/>
          <pc:sldMk cId="0" sldId="260"/>
        </pc:sldMkLst>
        <pc:spChg chg="mod">
          <ac:chgData name="HUI, Sharon (NHS ENGLAND - X24)" userId="S::sharon.hui@nhs.net::0590a4cf-a180-4c07-816e-7ffe30585244" providerId="AD" clId="Web-{EA8F510D-E283-F76B-6BCA-B5AF8B29DA4E}" dt="2025-02-17T17:52:51.979" v="116"/>
          <ac:spMkLst>
            <pc:docMk/>
            <pc:sldMk cId="0" sldId="260"/>
            <ac:spMk id="150" creationId="{00000000-0000-0000-0000-000000000000}"/>
          </ac:spMkLst>
        </pc:spChg>
      </pc:sldChg>
      <pc:sldChg chg="del">
        <pc:chgData name="HUI, Sharon (NHS ENGLAND - X24)" userId="S::sharon.hui@nhs.net::0590a4cf-a180-4c07-816e-7ffe30585244" providerId="AD" clId="Web-{EA8F510D-E283-F76B-6BCA-B5AF8B29DA4E}" dt="2025-02-17T17:37:09.111" v="99"/>
        <pc:sldMkLst>
          <pc:docMk/>
          <pc:sldMk cId="2422788930" sldId="2145707294"/>
        </pc:sldMkLst>
      </pc:sldChg>
      <pc:sldChg chg="del">
        <pc:chgData name="HUI, Sharon (NHS ENGLAND - X24)" userId="S::sharon.hui@nhs.net::0590a4cf-a180-4c07-816e-7ffe30585244" providerId="AD" clId="Web-{EA8F510D-E283-F76B-6BCA-B5AF8B29DA4E}" dt="2025-02-17T17:37:00.486" v="98"/>
        <pc:sldMkLst>
          <pc:docMk/>
          <pc:sldMk cId="2422661165" sldId="2145707296"/>
        </pc:sldMkLst>
      </pc:sldChg>
      <pc:sldChg chg="del ord">
        <pc:chgData name="HUI, Sharon (NHS ENGLAND - X24)" userId="S::sharon.hui@nhs.net::0590a4cf-a180-4c07-816e-7ffe30585244" providerId="AD" clId="Web-{EA8F510D-E283-F76B-6BCA-B5AF8B29DA4E}" dt="2025-02-18T11:24:01.410" v="196"/>
        <pc:sldMkLst>
          <pc:docMk/>
          <pc:sldMk cId="424967963" sldId="2145707297"/>
        </pc:sldMkLst>
      </pc:sldChg>
      <pc:sldChg chg="del ord">
        <pc:chgData name="HUI, Sharon (NHS ENGLAND - X24)" userId="S::sharon.hui@nhs.net::0590a4cf-a180-4c07-816e-7ffe30585244" providerId="AD" clId="Web-{EA8F510D-E283-F76B-6BCA-B5AF8B29DA4E}" dt="2025-02-18T11:24:03.535" v="197"/>
        <pc:sldMkLst>
          <pc:docMk/>
          <pc:sldMk cId="2093062563" sldId="2145707298"/>
        </pc:sldMkLst>
      </pc:sldChg>
      <pc:sldChg chg="modSp">
        <pc:chgData name="HUI, Sharon (NHS ENGLAND - X24)" userId="S::sharon.hui@nhs.net::0590a4cf-a180-4c07-816e-7ffe30585244" providerId="AD" clId="Web-{EA8F510D-E283-F76B-6BCA-B5AF8B29DA4E}" dt="2025-02-17T17:49:59.724" v="112" actId="20577"/>
        <pc:sldMkLst>
          <pc:docMk/>
          <pc:sldMk cId="3921292373" sldId="2145707299"/>
        </pc:sldMkLst>
      </pc:sldChg>
      <pc:sldChg chg="addSp modSp add replId">
        <pc:chgData name="HUI, Sharon (NHS ENGLAND - X24)" userId="S::sharon.hui@nhs.net::0590a4cf-a180-4c07-816e-7ffe30585244" providerId="AD" clId="Web-{EA8F510D-E283-F76B-6BCA-B5AF8B29DA4E}" dt="2025-02-18T11:24:19.942" v="199" actId="1076"/>
        <pc:sldMkLst>
          <pc:docMk/>
          <pc:sldMk cId="406167581" sldId="2145707300"/>
        </pc:sldMkLst>
      </pc:sldChg>
    </pc:docChg>
  </pc:docChgLst>
  <pc:docChgLst>
    <pc:chgData name="HUI, Sharon (NHS ENGLAND - X24)" userId="0590a4cf-a180-4c07-816e-7ffe30585244" providerId="ADAL" clId="{E68D5A73-2D89-40CF-A016-3B3A451122F0}"/>
    <pc:docChg chg="undo custSel addSld delSld modSld">
      <pc:chgData name="HUI, Sharon (NHS ENGLAND - X24)" userId="0590a4cf-a180-4c07-816e-7ffe30585244" providerId="ADAL" clId="{E68D5A73-2D89-40CF-A016-3B3A451122F0}" dt="2025-02-14T16:13:11.160" v="1434" actId="14100"/>
      <pc:docMkLst>
        <pc:docMk/>
      </pc:docMkLst>
      <pc:sldChg chg="modSp mod">
        <pc:chgData name="HUI, Sharon (NHS ENGLAND - X24)" userId="0590a4cf-a180-4c07-816e-7ffe30585244" providerId="ADAL" clId="{E68D5A73-2D89-40CF-A016-3B3A451122F0}" dt="2025-02-14T15:40:07.357" v="779" actId="27636"/>
        <pc:sldMkLst>
          <pc:docMk/>
          <pc:sldMk cId="0" sldId="256"/>
        </pc:sldMkLst>
        <pc:spChg chg="mod">
          <ac:chgData name="HUI, Sharon (NHS ENGLAND - X24)" userId="0590a4cf-a180-4c07-816e-7ffe30585244" providerId="ADAL" clId="{E68D5A73-2D89-40CF-A016-3B3A451122F0}" dt="2025-02-14T15:40:07.357" v="779" actId="27636"/>
          <ac:spMkLst>
            <pc:docMk/>
            <pc:sldMk cId="0" sldId="256"/>
            <ac:spMk id="116" creationId="{00000000-0000-0000-0000-000000000000}"/>
          </ac:spMkLst>
        </pc:spChg>
        <pc:spChg chg="mod">
          <ac:chgData name="HUI, Sharon (NHS ENGLAND - X24)" userId="0590a4cf-a180-4c07-816e-7ffe30585244" providerId="ADAL" clId="{E68D5A73-2D89-40CF-A016-3B3A451122F0}" dt="2025-02-14T12:23:29.422" v="706" actId="20577"/>
          <ac:spMkLst>
            <pc:docMk/>
            <pc:sldMk cId="0" sldId="256"/>
            <ac:spMk id="117" creationId="{00000000-0000-0000-0000-000000000000}"/>
          </ac:spMkLst>
        </pc:spChg>
      </pc:sldChg>
      <pc:sldChg chg="del">
        <pc:chgData name="HUI, Sharon (NHS ENGLAND - X24)" userId="0590a4cf-a180-4c07-816e-7ffe30585244" providerId="ADAL" clId="{E68D5A73-2D89-40CF-A016-3B3A451122F0}" dt="2025-02-13T16:57:18.155" v="0" actId="2696"/>
        <pc:sldMkLst>
          <pc:docMk/>
          <pc:sldMk cId="0" sldId="257"/>
        </pc:sldMkLst>
      </pc:sldChg>
      <pc:sldChg chg="del">
        <pc:chgData name="HUI, Sharon (NHS ENGLAND - X24)" userId="0590a4cf-a180-4c07-816e-7ffe30585244" providerId="ADAL" clId="{E68D5A73-2D89-40CF-A016-3B3A451122F0}" dt="2025-02-13T16:57:22.076" v="1" actId="2696"/>
        <pc:sldMkLst>
          <pc:docMk/>
          <pc:sldMk cId="0" sldId="258"/>
        </pc:sldMkLst>
      </pc:sldChg>
      <pc:sldChg chg="del">
        <pc:chgData name="HUI, Sharon (NHS ENGLAND - X24)" userId="0590a4cf-a180-4c07-816e-7ffe30585244" providerId="ADAL" clId="{E68D5A73-2D89-40CF-A016-3B3A451122F0}" dt="2025-02-14T12:23:51.787" v="707" actId="47"/>
        <pc:sldMkLst>
          <pc:docMk/>
          <pc:sldMk cId="0" sldId="259"/>
        </pc:sldMkLst>
      </pc:sldChg>
      <pc:sldChg chg="addSp modSp del mod">
        <pc:chgData name="HUI, Sharon (NHS ENGLAND - X24)" userId="0590a4cf-a180-4c07-816e-7ffe30585244" providerId="ADAL" clId="{E68D5A73-2D89-40CF-A016-3B3A451122F0}" dt="2025-02-13T17:13:04.193" v="154" actId="47"/>
        <pc:sldMkLst>
          <pc:docMk/>
          <pc:sldMk cId="0" sldId="261"/>
        </pc:sldMkLst>
      </pc:sldChg>
      <pc:sldChg chg="del">
        <pc:chgData name="HUI, Sharon (NHS ENGLAND - X24)" userId="0590a4cf-a180-4c07-816e-7ffe30585244" providerId="ADAL" clId="{E68D5A73-2D89-40CF-A016-3B3A451122F0}" dt="2025-02-14T12:24:08.525" v="708" actId="47"/>
        <pc:sldMkLst>
          <pc:docMk/>
          <pc:sldMk cId="0" sldId="262"/>
        </pc:sldMkLst>
      </pc:sldChg>
      <pc:sldChg chg="new del">
        <pc:chgData name="HUI, Sharon (NHS ENGLAND - X24)" userId="0590a4cf-a180-4c07-816e-7ffe30585244" providerId="ADAL" clId="{E68D5A73-2D89-40CF-A016-3B3A451122F0}" dt="2025-02-14T12:24:09.555" v="709" actId="47"/>
        <pc:sldMkLst>
          <pc:docMk/>
          <pc:sldMk cId="821826409" sldId="263"/>
        </pc:sldMkLst>
      </pc:sldChg>
      <pc:sldChg chg="new del">
        <pc:chgData name="HUI, Sharon (NHS ENGLAND - X24)" userId="0590a4cf-a180-4c07-816e-7ffe30585244" providerId="ADAL" clId="{E68D5A73-2D89-40CF-A016-3B3A451122F0}" dt="2025-02-13T16:59:22.847" v="9" actId="47"/>
        <pc:sldMkLst>
          <pc:docMk/>
          <pc:sldMk cId="1877800122" sldId="264"/>
        </pc:sldMkLst>
      </pc:sldChg>
      <pc:sldChg chg="new del">
        <pc:chgData name="HUI, Sharon (NHS ENGLAND - X24)" userId="0590a4cf-a180-4c07-816e-7ffe30585244" providerId="ADAL" clId="{E68D5A73-2D89-40CF-A016-3B3A451122F0}" dt="2025-02-13T16:58:37.782" v="7" actId="47"/>
        <pc:sldMkLst>
          <pc:docMk/>
          <pc:sldMk cId="3489077956" sldId="265"/>
        </pc:sldMkLst>
      </pc:sldChg>
      <pc:sldChg chg="del">
        <pc:chgData name="HUI, Sharon (NHS ENGLAND - X24)" userId="0590a4cf-a180-4c07-816e-7ffe30585244" providerId="ADAL" clId="{E68D5A73-2D89-40CF-A016-3B3A451122F0}" dt="2025-02-13T16:59:19.641" v="8" actId="47"/>
        <pc:sldMkLst>
          <pc:docMk/>
          <pc:sldMk cId="3406923020" sldId="2145707293"/>
        </pc:sldMkLst>
      </pc:sldChg>
      <pc:sldChg chg="addSp delSp modSp mod">
        <pc:chgData name="HUI, Sharon (NHS ENGLAND - X24)" userId="0590a4cf-a180-4c07-816e-7ffe30585244" providerId="ADAL" clId="{E68D5A73-2D89-40CF-A016-3B3A451122F0}" dt="2025-02-14T12:26:31.584" v="721" actId="207"/>
        <pc:sldMkLst>
          <pc:docMk/>
          <pc:sldMk cId="2422788930" sldId="2145707294"/>
        </pc:sldMkLst>
      </pc:sldChg>
      <pc:sldChg chg="modSp add del mod">
        <pc:chgData name="HUI, Sharon (NHS ENGLAND - X24)" userId="0590a4cf-a180-4c07-816e-7ffe30585244" providerId="ADAL" clId="{E68D5A73-2D89-40CF-A016-3B3A451122F0}" dt="2025-02-14T16:09:36.365" v="1432" actId="2696"/>
        <pc:sldMkLst>
          <pc:docMk/>
          <pc:sldMk cId="1268607370" sldId="2145707295"/>
        </pc:sldMkLst>
      </pc:sldChg>
      <pc:sldChg chg="addSp modSp add mod">
        <pc:chgData name="HUI, Sharon (NHS ENGLAND - X24)" userId="0590a4cf-a180-4c07-816e-7ffe30585244" providerId="ADAL" clId="{E68D5A73-2D89-40CF-A016-3B3A451122F0}" dt="2025-02-14T15:56:04.605" v="1034" actId="1037"/>
        <pc:sldMkLst>
          <pc:docMk/>
          <pc:sldMk cId="2422661165" sldId="2145707296"/>
        </pc:sldMkLst>
      </pc:sldChg>
      <pc:sldChg chg="addSp delSp modSp add mod">
        <pc:chgData name="HUI, Sharon (NHS ENGLAND - X24)" userId="0590a4cf-a180-4c07-816e-7ffe30585244" providerId="ADAL" clId="{E68D5A73-2D89-40CF-A016-3B3A451122F0}" dt="2025-02-14T16:13:11.160" v="1434" actId="14100"/>
        <pc:sldMkLst>
          <pc:docMk/>
          <pc:sldMk cId="424967963" sldId="2145707297"/>
        </pc:sldMkLst>
      </pc:sldChg>
      <pc:sldChg chg="addSp delSp modSp add mod">
        <pc:chgData name="HUI, Sharon (NHS ENGLAND - X24)" userId="0590a4cf-a180-4c07-816e-7ffe30585244" providerId="ADAL" clId="{E68D5A73-2D89-40CF-A016-3B3A451122F0}" dt="2025-02-14T16:13:02.339" v="1433" actId="14100"/>
        <pc:sldMkLst>
          <pc:docMk/>
          <pc:sldMk cId="2093062563" sldId="2145707298"/>
        </pc:sldMkLst>
      </pc:sldChg>
      <pc:sldMasterChg chg="delSldLayout">
        <pc:chgData name="HUI, Sharon (NHS ENGLAND - X24)" userId="0590a4cf-a180-4c07-816e-7ffe30585244" providerId="ADAL" clId="{E68D5A73-2D89-40CF-A016-3B3A451122F0}" dt="2025-02-14T12:24:09.555" v="709" actId="47"/>
        <pc:sldMasterMkLst>
          <pc:docMk/>
          <pc:sldMasterMk cId="0" sldId="2147483648"/>
        </pc:sldMasterMkLst>
        <pc:sldLayoutChg chg="del">
          <pc:chgData name="HUI, Sharon (NHS ENGLAND - X24)" userId="0590a4cf-a180-4c07-816e-7ffe30585244" providerId="ADAL" clId="{E68D5A73-2D89-40CF-A016-3B3A451122F0}" dt="2025-02-13T16:57:22.076" v="1" actId="2696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HUI, Sharon (NHS ENGLAND - X24)" userId="0590a4cf-a180-4c07-816e-7ffe30585244" providerId="ADAL" clId="{E68D5A73-2D89-40CF-A016-3B3A451122F0}" dt="2025-02-14T12:24:08.525" v="708" actId="47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HUI, Sharon (NHS ENGLAND - X24)" userId="0590a4cf-a180-4c07-816e-7ffe30585244" providerId="ADAL" clId="{E68D5A73-2D89-40CF-A016-3B3A451122F0}" dt="2025-02-14T12:24:09.555" v="709" actId="47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HUI, Sharon (NHS ENGLAND - X24)" userId="0590a4cf-a180-4c07-816e-7ffe30585244" providerId="ADAL" clId="{E68D5A73-2D89-40CF-A016-3B3A451122F0}" dt="2025-02-13T16:59:19.641" v="8" actId="47"/>
          <pc:sldLayoutMkLst>
            <pc:docMk/>
            <pc:sldMasterMk cId="0" sldId="2147483648"/>
            <pc:sldLayoutMk cId="2139507276" sldId="2147483661"/>
          </pc:sldLayoutMkLst>
        </pc:sldLayoutChg>
      </pc:sldMasterChg>
    </pc:docChg>
  </pc:docChgLst>
  <pc:docChgLst>
    <pc:chgData name="HUI, Sharon (NHS ENGLAND - X24)" userId="S::sharon.hui@nhs.net::0590a4cf-a180-4c07-816e-7ffe30585244" providerId="AD" clId="Web-{A87359BB-DA58-618A-4F50-E40A7CBDB3CE}"/>
    <pc:docChg chg="modSld">
      <pc:chgData name="HUI, Sharon (NHS ENGLAND - X24)" userId="S::sharon.hui@nhs.net::0590a4cf-a180-4c07-816e-7ffe30585244" providerId="AD" clId="Web-{A87359BB-DA58-618A-4F50-E40A7CBDB3CE}" dt="2025-03-03T16:23:04.697" v="176" actId="1076"/>
      <pc:docMkLst>
        <pc:docMk/>
      </pc:docMkLst>
      <pc:sldChg chg="modSp">
        <pc:chgData name="HUI, Sharon (NHS ENGLAND - X24)" userId="S::sharon.hui@nhs.net::0590a4cf-a180-4c07-816e-7ffe30585244" providerId="AD" clId="Web-{A87359BB-DA58-618A-4F50-E40A7CBDB3CE}" dt="2025-02-28T15:38:51.289" v="88" actId="20577"/>
        <pc:sldMkLst>
          <pc:docMk/>
          <pc:sldMk cId="0" sldId="256"/>
        </pc:sldMkLst>
        <pc:spChg chg="mod">
          <ac:chgData name="HUI, Sharon (NHS ENGLAND - X24)" userId="S::sharon.hui@nhs.net::0590a4cf-a180-4c07-816e-7ffe30585244" providerId="AD" clId="Web-{A87359BB-DA58-618A-4F50-E40A7CBDB3CE}" dt="2025-02-28T15:38:51.289" v="88" actId="20577"/>
          <ac:spMkLst>
            <pc:docMk/>
            <pc:sldMk cId="0" sldId="256"/>
            <ac:spMk id="116" creationId="{00000000-0000-0000-0000-000000000000}"/>
          </ac:spMkLst>
        </pc:spChg>
        <pc:spChg chg="mod">
          <ac:chgData name="HUI, Sharon (NHS ENGLAND - X24)" userId="S::sharon.hui@nhs.net::0590a4cf-a180-4c07-816e-7ffe30585244" providerId="AD" clId="Web-{A87359BB-DA58-618A-4F50-E40A7CBDB3CE}" dt="2025-02-28T15:33:18.562" v="64" actId="20577"/>
          <ac:spMkLst>
            <pc:docMk/>
            <pc:sldMk cId="0" sldId="256"/>
            <ac:spMk id="117" creationId="{00000000-0000-0000-0000-000000000000}"/>
          </ac:spMkLst>
        </pc:spChg>
      </pc:sldChg>
      <pc:sldChg chg="modSp">
        <pc:chgData name="HUI, Sharon (NHS ENGLAND - X24)" userId="S::sharon.hui@nhs.net::0590a4cf-a180-4c07-816e-7ffe30585244" providerId="AD" clId="Web-{A87359BB-DA58-618A-4F50-E40A7CBDB3CE}" dt="2025-02-28T15:32:59.093" v="62" actId="20577"/>
        <pc:sldMkLst>
          <pc:docMk/>
          <pc:sldMk cId="0" sldId="260"/>
        </pc:sldMkLst>
        <pc:spChg chg="mod">
          <ac:chgData name="HUI, Sharon (NHS ENGLAND - X24)" userId="S::sharon.hui@nhs.net::0590a4cf-a180-4c07-816e-7ffe30585244" providerId="AD" clId="Web-{A87359BB-DA58-618A-4F50-E40A7CBDB3CE}" dt="2025-02-28T15:32:05.357" v="44" actId="20577"/>
          <ac:spMkLst>
            <pc:docMk/>
            <pc:sldMk cId="0" sldId="260"/>
            <ac:spMk id="149" creationId="{00000000-0000-0000-0000-000000000000}"/>
          </ac:spMkLst>
        </pc:spChg>
        <pc:spChg chg="mod">
          <ac:chgData name="HUI, Sharon (NHS ENGLAND - X24)" userId="S::sharon.hui@nhs.net::0590a4cf-a180-4c07-816e-7ffe30585244" providerId="AD" clId="Web-{A87359BB-DA58-618A-4F50-E40A7CBDB3CE}" dt="2025-02-28T15:32:59.093" v="62" actId="20577"/>
          <ac:spMkLst>
            <pc:docMk/>
            <pc:sldMk cId="0" sldId="260"/>
            <ac:spMk id="150" creationId="{00000000-0000-0000-0000-000000000000}"/>
          </ac:spMkLst>
        </pc:spChg>
      </pc:sldChg>
      <pc:sldChg chg="modSp">
        <pc:chgData name="HUI, Sharon (NHS ENGLAND - X24)" userId="S::sharon.hui@nhs.net::0590a4cf-a180-4c07-816e-7ffe30585244" providerId="AD" clId="Web-{A87359BB-DA58-618A-4F50-E40A7CBDB3CE}" dt="2025-03-03T16:23:04.697" v="176" actId="1076"/>
        <pc:sldMkLst>
          <pc:docMk/>
          <pc:sldMk cId="3921292373" sldId="2145707299"/>
        </pc:sldMkLst>
      </pc:sldChg>
      <pc:sldChg chg="addSp delSp modSp">
        <pc:chgData name="HUI, Sharon (NHS ENGLAND - X24)" userId="S::sharon.hui@nhs.net::0590a4cf-a180-4c07-816e-7ffe30585244" providerId="AD" clId="Web-{A87359BB-DA58-618A-4F50-E40A7CBDB3CE}" dt="2025-02-28T15:41:50.153" v="164" actId="1076"/>
        <pc:sldMkLst>
          <pc:docMk/>
          <pc:sldMk cId="406167581" sldId="2145707300"/>
        </pc:sldMkLst>
      </pc:sldChg>
    </pc:docChg>
  </pc:docChgLst>
  <pc:docChgLst>
    <pc:chgData clId="Web-{94CE68EB-1B37-4089-68EF-5D3AE39AF5A0}"/>
    <pc:docChg chg="modSld">
      <pc:chgData name="" userId="" providerId="" clId="Web-{94CE68EB-1B37-4089-68EF-5D3AE39AF5A0}" dt="2025-03-12T10:53:44.045" v="0" actId="1076"/>
      <pc:docMkLst>
        <pc:docMk/>
      </pc:docMkLst>
      <pc:sldChg chg="modSp">
        <pc:chgData name="" userId="" providerId="" clId="Web-{94CE68EB-1B37-4089-68EF-5D3AE39AF5A0}" dt="2025-03-12T10:53:44.045" v="0" actId="1076"/>
        <pc:sldMkLst>
          <pc:docMk/>
          <pc:sldMk cId="0" sldId="260"/>
        </pc:sldMkLst>
        <pc:spChg chg="mod">
          <ac:chgData name="" userId="" providerId="" clId="Web-{94CE68EB-1B37-4089-68EF-5D3AE39AF5A0}" dt="2025-03-12T10:53:44.045" v="0" actId="1076"/>
          <ac:spMkLst>
            <pc:docMk/>
            <pc:sldMk cId="0" sldId="260"/>
            <ac:spMk id="149" creationId="{00000000-0000-0000-0000-000000000000}"/>
          </ac:spMkLst>
        </pc:spChg>
      </pc:sldChg>
    </pc:docChg>
  </pc:docChgLst>
  <pc:docChgLst>
    <pc:chgData name="HUI, Sharon (NHS ENGLAND - X24)" userId="S::sharon.hui@nhs.net::0590a4cf-a180-4c07-816e-7ffe30585244" providerId="AD" clId="Web-{DE0A994B-E7C5-49EC-5A61-17AAE179C664}"/>
    <pc:docChg chg="modSld">
      <pc:chgData name="HUI, Sharon (NHS ENGLAND - X24)" userId="S::sharon.hui@nhs.net::0590a4cf-a180-4c07-816e-7ffe30585244" providerId="AD" clId="Web-{DE0A994B-E7C5-49EC-5A61-17AAE179C664}" dt="2025-02-18T14:08:32.568" v="0" actId="20577"/>
      <pc:docMkLst>
        <pc:docMk/>
      </pc:docMkLst>
      <pc:sldChg chg="modSp">
        <pc:chgData name="HUI, Sharon (NHS ENGLAND - X24)" userId="S::sharon.hui@nhs.net::0590a4cf-a180-4c07-816e-7ffe30585244" providerId="AD" clId="Web-{DE0A994B-E7C5-49EC-5A61-17AAE179C664}" dt="2025-02-18T14:08:32.568" v="0" actId="20577"/>
        <pc:sldMkLst>
          <pc:docMk/>
          <pc:sldMk cId="406167581" sldId="21457073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0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79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2"/>
                </a:solidFill>
              </a:rPr>
              <a:t>‹#›</a:t>
            </a:fld>
            <a:endParaRPr lang="en-GB" sz="975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DFC27-AE77-990E-E3A7-5DF7B8BEB8B0}"/>
              </a:ext>
            </a:extLst>
          </p:cNvPr>
          <p:cNvSpPr txBox="1"/>
          <p:nvPr userDrawn="1"/>
        </p:nvSpPr>
        <p:spPr>
          <a:xfrm>
            <a:off x="5852073" y="2249425"/>
            <a:ext cx="3597870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38">
                <a:solidFill>
                  <a:schemeClr val="bg1"/>
                </a:solidFill>
              </a:rPr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174920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2"/>
                </a:solidFill>
              </a:rPr>
              <a:t>‹#›</a:t>
            </a:fld>
            <a:endParaRPr lang="en-GB" sz="975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55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2"/>
                </a:solidFill>
              </a:rPr>
              <a:t>‹#›</a:t>
            </a:fld>
            <a:endParaRPr lang="en-GB" sz="975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1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11" Type="http://schemas.openxmlformats.org/officeDocument/2006/relationships/image" Target="../media/image5.sv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0148F3F-1B02-ED91-36D6-B6505E57BD51}"/>
              </a:ext>
            </a:extLst>
          </p:cNvPr>
          <p:cNvSpPr/>
          <p:nvPr userDrawn="1"/>
        </p:nvSpPr>
        <p:spPr>
          <a:xfrm>
            <a:off x="525936" y="1646256"/>
            <a:ext cx="4165600" cy="3968278"/>
          </a:xfrm>
          <a:prstGeom prst="roundRect">
            <a:avLst/>
          </a:prstGeom>
          <a:solidFill>
            <a:srgbClr val="005E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3D70D90-EC38-3DF9-B502-C729728E74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9124" y="224925"/>
            <a:ext cx="1581371" cy="762106"/>
          </a:xfrm>
          <a:prstGeom prst="rect">
            <a:avLst/>
          </a:prstGeom>
        </p:spPr>
      </p:pic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5CE22B8-0057-D3B0-3E04-26C648CA5B2A}"/>
              </a:ext>
            </a:extLst>
          </p:cNvPr>
          <p:cNvSpPr/>
          <p:nvPr userDrawn="1"/>
        </p:nvSpPr>
        <p:spPr>
          <a:xfrm>
            <a:off x="724135" y="1868299"/>
            <a:ext cx="3733471" cy="3518829"/>
          </a:xfrm>
          <a:prstGeom prst="round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456AC99C-049D-6D22-CEC9-1582FCFF9BF1}"/>
              </a:ext>
            </a:extLst>
          </p:cNvPr>
          <p:cNvSpPr/>
          <p:nvPr userDrawn="1"/>
        </p:nvSpPr>
        <p:spPr>
          <a:xfrm>
            <a:off x="1425014" y="1299787"/>
            <a:ext cx="2247748" cy="865456"/>
          </a:xfrm>
          <a:prstGeom prst="wedgeRoundRectCallout">
            <a:avLst>
              <a:gd name="adj1" fmla="val -19703"/>
              <a:gd name="adj2" fmla="val 84512"/>
              <a:gd name="adj3" fmla="val 16667"/>
            </a:avLst>
          </a:prstGeom>
          <a:solidFill>
            <a:srgbClr val="003087"/>
          </a:solidFill>
          <a:ln w="76200" cap="flat" cmpd="sng" algn="ctr">
            <a:solidFill>
              <a:srgbClr val="005EB8"/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You said</a:t>
            </a:r>
            <a:endParaRPr kumimoji="0" lang="en-GB" sz="28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9E5860-0446-EF09-8C41-76488C9507BD}"/>
              </a:ext>
            </a:extLst>
          </p:cNvPr>
          <p:cNvSpPr txBox="1"/>
          <p:nvPr userDrawn="1"/>
        </p:nvSpPr>
        <p:spPr>
          <a:xfrm>
            <a:off x="863005" y="2731836"/>
            <a:ext cx="34557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Analysis of the National Cancer Patient Experience Survey showed us that </a:t>
            </a:r>
            <a:r>
              <a:rPr kumimoji="0" lang="en-GB" sz="1800" b="1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administration of care </a:t>
            </a: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was the most important driver for patients having a good overall experience of care.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46E84BE-C646-D5D5-379E-5B125F4D175D}"/>
              </a:ext>
            </a:extLst>
          </p:cNvPr>
          <p:cNvSpPr/>
          <p:nvPr userDrawn="1"/>
        </p:nvSpPr>
        <p:spPr>
          <a:xfrm>
            <a:off x="5182985" y="1629054"/>
            <a:ext cx="4160228" cy="3986490"/>
          </a:xfrm>
          <a:prstGeom prst="roundRect">
            <a:avLst/>
          </a:prstGeom>
          <a:solidFill>
            <a:srgbClr val="80D2CC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A149335-4F9D-61B9-6D80-CD4DA81FAE56}"/>
              </a:ext>
            </a:extLst>
          </p:cNvPr>
          <p:cNvSpPr/>
          <p:nvPr userDrawn="1"/>
        </p:nvSpPr>
        <p:spPr>
          <a:xfrm>
            <a:off x="5391010" y="1860922"/>
            <a:ext cx="3740468" cy="3528416"/>
          </a:xfrm>
          <a:prstGeom prst="round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9C4561-78C2-0519-795F-828927B766E3}"/>
              </a:ext>
            </a:extLst>
          </p:cNvPr>
          <p:cNvSpPr txBox="1"/>
          <p:nvPr userDrawn="1"/>
        </p:nvSpPr>
        <p:spPr>
          <a:xfrm>
            <a:off x="5533379" y="2507450"/>
            <a:ext cx="3455729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Based on what patients told us in the survey, NHS England are currently supporting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15 improvement projects </a:t>
            </a: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across England. The projects are focusing on </a:t>
            </a: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</a:rPr>
              <a:t>working together with people with lived experience to</a:t>
            </a:r>
            <a:r>
              <a:rPr kumimoji="0" lang="en-GB" sz="1800" b="1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 improve administration of care</a:t>
            </a: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. </a:t>
            </a: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B69720F5-A304-81B0-206A-5C62081BBE64}"/>
              </a:ext>
            </a:extLst>
          </p:cNvPr>
          <p:cNvSpPr/>
          <p:nvPr userDrawn="1"/>
        </p:nvSpPr>
        <p:spPr>
          <a:xfrm>
            <a:off x="5886559" y="983518"/>
            <a:ext cx="2783414" cy="1380717"/>
          </a:xfrm>
          <a:prstGeom prst="rightArrow">
            <a:avLst>
              <a:gd name="adj1" fmla="val 64047"/>
              <a:gd name="adj2" fmla="val 76087"/>
            </a:avLst>
          </a:prstGeom>
          <a:solidFill>
            <a:srgbClr val="80D2CC">
              <a:lumMod val="50000"/>
            </a:srgbClr>
          </a:solidFill>
          <a:ln w="76200" cap="flat" cmpd="sng" algn="ctr">
            <a:solidFill>
              <a:srgbClr val="00A4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224F3D0A-10D4-C2A2-9342-2AE253E4C6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61382" y="4903128"/>
            <a:ext cx="1848156" cy="1672345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8C4DE215-7D3F-EEDB-1F04-D84D622B1F8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6462" y="4879598"/>
            <a:ext cx="1867554" cy="1568403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C9F5F060-DF53-2DF4-B5A9-495F24D5F57A}"/>
              </a:ext>
            </a:extLst>
          </p:cNvPr>
          <p:cNvGrpSpPr/>
          <p:nvPr userDrawn="1"/>
        </p:nvGrpSpPr>
        <p:grpSpPr>
          <a:xfrm>
            <a:off x="2213714" y="6007150"/>
            <a:ext cx="5285232" cy="677043"/>
            <a:chOff x="347495" y="6125438"/>
            <a:chExt cx="5285232" cy="677043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AA8B35F5-6447-0E8C-4C88-89AD2DE1255E}"/>
                </a:ext>
              </a:extLst>
            </p:cNvPr>
            <p:cNvSpPr/>
            <p:nvPr/>
          </p:nvSpPr>
          <p:spPr>
            <a:xfrm>
              <a:off x="347495" y="6125438"/>
              <a:ext cx="5285232" cy="536904"/>
            </a:xfrm>
            <a:prstGeom prst="roundRect">
              <a:avLst/>
            </a:prstGeom>
            <a:solidFill>
              <a:srgbClr val="AE257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0052CD6-C6D7-7913-A39C-DA1D567D4831}"/>
                </a:ext>
              </a:extLst>
            </p:cNvPr>
            <p:cNvSpPr txBox="1"/>
            <p:nvPr/>
          </p:nvSpPr>
          <p:spPr>
            <a:xfrm>
              <a:off x="349554" y="6217706"/>
              <a:ext cx="52831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For more information, visit www.ncpes.co.uk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8191CA6F-04DC-49BD-AF27-CF34746D01C1}"/>
              </a:ext>
            </a:extLst>
          </p:cNvPr>
          <p:cNvSpPr txBox="1"/>
          <p:nvPr userDrawn="1"/>
        </p:nvSpPr>
        <p:spPr>
          <a:xfrm>
            <a:off x="1879327" y="282812"/>
            <a:ext cx="3455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National Cancer Patient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</a:rPr>
              <a:t>Experience Survey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50BB69-D876-B5EF-F257-A2F9646BB4BD}"/>
              </a:ext>
            </a:extLst>
          </p:cNvPr>
          <p:cNvSpPr txBox="1"/>
          <p:nvPr userDrawn="1"/>
        </p:nvSpPr>
        <p:spPr>
          <a:xfrm>
            <a:off x="5567719" y="1410897"/>
            <a:ext cx="311601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Together we 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FB0E04-7D81-BDDD-BDCD-79CC75DE2296}"/>
              </a:ext>
            </a:extLst>
          </p:cNvPr>
          <p:cNvSpPr/>
          <p:nvPr userDrawn="1"/>
        </p:nvSpPr>
        <p:spPr>
          <a:xfrm>
            <a:off x="525936" y="1739301"/>
            <a:ext cx="4165600" cy="3968278"/>
          </a:xfrm>
          <a:prstGeom prst="round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CFEDC3-C5D9-AA68-36DB-78CAAC170C1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89124" y="224925"/>
            <a:ext cx="1581371" cy="762106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1921968-D2BF-53D0-40CD-9319F4F10165}"/>
              </a:ext>
            </a:extLst>
          </p:cNvPr>
          <p:cNvSpPr/>
          <p:nvPr userDrawn="1"/>
        </p:nvSpPr>
        <p:spPr>
          <a:xfrm>
            <a:off x="733962" y="1970922"/>
            <a:ext cx="3733471" cy="35188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67F500BB-9ED3-74D6-DC39-3ADDE563B652}"/>
              </a:ext>
            </a:extLst>
          </p:cNvPr>
          <p:cNvSpPr/>
          <p:nvPr userDrawn="1"/>
        </p:nvSpPr>
        <p:spPr>
          <a:xfrm>
            <a:off x="1425014" y="1392832"/>
            <a:ext cx="2247748" cy="865456"/>
          </a:xfrm>
          <a:prstGeom prst="wedgeRoundRectCallout">
            <a:avLst>
              <a:gd name="adj1" fmla="val -19703"/>
              <a:gd name="adj2" fmla="val 84512"/>
              <a:gd name="adj3" fmla="val 16667"/>
            </a:avLst>
          </a:prstGeom>
          <a:ln w="76200">
            <a:solidFill>
              <a:srgbClr val="005EB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800" b="1">
                <a:solidFill>
                  <a:schemeClr val="bg1"/>
                </a:solidFill>
              </a:rPr>
              <a:t>You said</a:t>
            </a:r>
            <a:endParaRPr lang="en-GB" sz="28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70B9EA-B6B1-7E43-5534-3FD81088CD48}"/>
              </a:ext>
            </a:extLst>
          </p:cNvPr>
          <p:cNvSpPr/>
          <p:nvPr userDrawn="1"/>
        </p:nvSpPr>
        <p:spPr>
          <a:xfrm>
            <a:off x="5182985" y="1722099"/>
            <a:ext cx="4160228" cy="398649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DF3C857-34A3-BE3B-A0BB-4C07ABE4235E}"/>
              </a:ext>
            </a:extLst>
          </p:cNvPr>
          <p:cNvSpPr/>
          <p:nvPr userDrawn="1"/>
        </p:nvSpPr>
        <p:spPr>
          <a:xfrm>
            <a:off x="5391010" y="1944389"/>
            <a:ext cx="3740468" cy="35284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F3556E3-9354-74DC-5E5D-EDC4D6485D7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03453" y="4603756"/>
            <a:ext cx="1848156" cy="167234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0B492DEC-D95F-9E5E-8A89-185D9318599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6901" y="4711100"/>
            <a:ext cx="1867554" cy="156840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C4D6023E-53AB-35F1-1DB6-B9DD6B2C4768}"/>
              </a:ext>
            </a:extLst>
          </p:cNvPr>
          <p:cNvGrpSpPr/>
          <p:nvPr userDrawn="1"/>
        </p:nvGrpSpPr>
        <p:grpSpPr>
          <a:xfrm>
            <a:off x="2213714" y="6026307"/>
            <a:ext cx="5285232" cy="677043"/>
            <a:chOff x="347495" y="6125438"/>
            <a:chExt cx="5285232" cy="677043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348F7E3-F2CC-FE4B-0893-3294BCEAC77A}"/>
                </a:ext>
              </a:extLst>
            </p:cNvPr>
            <p:cNvSpPr/>
            <p:nvPr/>
          </p:nvSpPr>
          <p:spPr>
            <a:xfrm>
              <a:off x="347495" y="6125438"/>
              <a:ext cx="5285232" cy="536904"/>
            </a:xfrm>
            <a:prstGeom prst="roundRect">
              <a:avLst/>
            </a:prstGeom>
            <a:solidFill>
              <a:srgbClr val="AE25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BF7F371-6D19-608D-78C5-8D247796C4DD}"/>
                </a:ext>
              </a:extLst>
            </p:cNvPr>
            <p:cNvSpPr txBox="1"/>
            <p:nvPr/>
          </p:nvSpPr>
          <p:spPr>
            <a:xfrm>
              <a:off x="349554" y="6217706"/>
              <a:ext cx="52831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>
                  <a:solidFill>
                    <a:schemeClr val="bg1"/>
                  </a:solidFill>
                </a:rPr>
                <a:t>For more information, visit www.ncpes.co.uk</a:t>
              </a:r>
            </a:p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F61BA34-1D54-38EE-EF18-770B52A746B7}"/>
              </a:ext>
            </a:extLst>
          </p:cNvPr>
          <p:cNvSpPr txBox="1"/>
          <p:nvPr userDrawn="1"/>
        </p:nvSpPr>
        <p:spPr>
          <a:xfrm>
            <a:off x="1879327" y="282812"/>
            <a:ext cx="3455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solidFill>
                  <a:schemeClr val="tx1"/>
                </a:solidFill>
              </a:rPr>
              <a:t>National Cancer Patient </a:t>
            </a:r>
          </a:p>
          <a:p>
            <a:r>
              <a:rPr lang="en-GB" sz="1800" b="1">
                <a:solidFill>
                  <a:schemeClr val="tx1"/>
                </a:solidFill>
              </a:rPr>
              <a:t>Experience Survey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B105EE1E-2BCF-9C04-99BB-086F97B73AF6}"/>
              </a:ext>
            </a:extLst>
          </p:cNvPr>
          <p:cNvSpPr/>
          <p:nvPr userDrawn="1"/>
        </p:nvSpPr>
        <p:spPr>
          <a:xfrm>
            <a:off x="5867398" y="1047828"/>
            <a:ext cx="2783414" cy="1380717"/>
          </a:xfrm>
          <a:prstGeom prst="rightArrow">
            <a:avLst>
              <a:gd name="adj1" fmla="val 64047"/>
              <a:gd name="adj2" fmla="val 76087"/>
            </a:avLst>
          </a:prstGeom>
          <a:solidFill>
            <a:schemeClr val="accent5">
              <a:lumMod val="50000"/>
            </a:schemeClr>
          </a:solidFill>
          <a:ln w="76200">
            <a:solidFill>
              <a:srgbClr val="00A4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sz="2800" b="1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08968E-EAF7-8DCE-FD05-24C363B87021}"/>
              </a:ext>
            </a:extLst>
          </p:cNvPr>
          <p:cNvSpPr txBox="1"/>
          <p:nvPr userDrawn="1"/>
        </p:nvSpPr>
        <p:spPr>
          <a:xfrm>
            <a:off x="5567719" y="1503942"/>
            <a:ext cx="311601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b="1">
                <a:solidFill>
                  <a:schemeClr val="bg1"/>
                </a:solidFill>
              </a:rPr>
              <a:t>Together we 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95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accent6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accent6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accent6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accent6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accent6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pes.co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ngland.insight-queries@nhs.ne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 txBox="1">
            <a:spLocks noGrp="1"/>
          </p:cNvSpPr>
          <p:nvPr>
            <p:ph type="title" idx="4294967295"/>
          </p:nvPr>
        </p:nvSpPr>
        <p:spPr>
          <a:xfrm>
            <a:off x="574214" y="95557"/>
            <a:ext cx="8544000" cy="8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Clr>
                <a:schemeClr val="accent4"/>
              </a:buClr>
              <a:buSzPts val="3200"/>
            </a:pPr>
            <a:r>
              <a:rPr lang="en-GB" sz="3200" b="1" dirty="0">
                <a:solidFill>
                  <a:srgbClr val="0070C0"/>
                </a:solidFill>
              </a:rPr>
              <a:t>NCPES</a:t>
            </a:r>
            <a:r>
              <a:rPr lang="en-GB" sz="32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3200" b="1" dirty="0">
                <a:solidFill>
                  <a:srgbClr val="0070C0"/>
                </a:solidFill>
              </a:rPr>
              <a:t>improvement work</a:t>
            </a:r>
            <a:r>
              <a:rPr lang="en-GB" sz="32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poster </a:t>
            </a:r>
            <a:r>
              <a:rPr lang="en-GB" sz="3200" b="1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instructions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117" name="Google Shape;117;p1"/>
          <p:cNvSpPr txBox="1">
            <a:spLocks noGrp="1"/>
          </p:cNvSpPr>
          <p:nvPr>
            <p:ph type="body" idx="4294967295"/>
          </p:nvPr>
        </p:nvSpPr>
        <p:spPr>
          <a:xfrm>
            <a:off x="574214" y="978206"/>
            <a:ext cx="8757600" cy="55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This file contains one</a:t>
            </a:r>
            <a:r>
              <a:rPr lang="en-GB" sz="2000" dirty="0"/>
              <a:t> national example and one</a:t>
            </a: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 template </a:t>
            </a:r>
            <a:r>
              <a:rPr lang="en-GB" sz="2000" dirty="0"/>
              <a:t>poster</a:t>
            </a: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 which you can populate with examples of improvements made </a:t>
            </a:r>
            <a:r>
              <a:rPr lang="en-GB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based on </a:t>
            </a:r>
            <a:r>
              <a:rPr lang="en-GB" sz="2000" dirty="0">
                <a:solidFill>
                  <a:schemeClr val="tx1"/>
                </a:solidFill>
              </a:rPr>
              <a:t>the NCPES results</a:t>
            </a:r>
            <a:r>
              <a:rPr lang="en-GB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for your trust, ICB or cancer alliance</a:t>
            </a:r>
            <a:r>
              <a:rPr lang="en-GB" sz="2000" dirty="0">
                <a:solidFill>
                  <a:schemeClr val="tx1"/>
                </a:solidFill>
              </a:rPr>
              <a:t>. This</a:t>
            </a:r>
            <a:r>
              <a:rPr lang="en-GB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allows</a:t>
            </a:r>
            <a:r>
              <a:rPr lang="en-GB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you to share your local examples </a:t>
            </a:r>
            <a:r>
              <a:rPr lang="en-GB" sz="2000" dirty="0">
                <a:solidFill>
                  <a:schemeClr val="tx1"/>
                </a:solidFill>
              </a:rPr>
              <a:t>of improvement work </a:t>
            </a:r>
            <a:r>
              <a:rPr lang="en-GB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more widely.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You can: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Add your trust, ICB or cancer alliance logo to the top right. Simply delete the template logo that is there and add your own.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Edit the template text provided in each bubble. Click on the text and start typing.</a:t>
            </a:r>
            <a:endParaRPr dirty="0"/>
          </a:p>
          <a:p>
            <a:pPr marL="228600" lvl="0" indent="-217805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The images and the coloured spaces for text cannot be updated.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b="1" dirty="0">
                <a:latin typeface="Arial"/>
                <a:ea typeface="Arial"/>
                <a:cs typeface="Arial"/>
                <a:sym typeface="Arial"/>
              </a:rPr>
              <a:t>Font used in this infographic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This infographic is set up to use the font Arial. 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The default font size is 18. 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>
            <a:spLocks noGrp="1"/>
          </p:cNvSpPr>
          <p:nvPr>
            <p:ph type="title" idx="4294967295"/>
          </p:nvPr>
        </p:nvSpPr>
        <p:spPr>
          <a:xfrm>
            <a:off x="662817" y="121077"/>
            <a:ext cx="8544000" cy="8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Arial"/>
              <a:buNone/>
            </a:pPr>
            <a:r>
              <a:rPr lang="en-GB" sz="2900" b="1" dirty="0">
                <a:solidFill>
                  <a:schemeClr val="accent4"/>
                </a:solidFill>
              </a:rPr>
              <a:t>NCPES</a:t>
            </a:r>
            <a:r>
              <a:rPr lang="en-GB" sz="2900" b="1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900" b="1" dirty="0">
                <a:solidFill>
                  <a:schemeClr val="accent4"/>
                </a:solidFill>
              </a:rPr>
              <a:t>poster</a:t>
            </a:r>
            <a:r>
              <a:rPr lang="en-GB" sz="2900" b="1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 instructions</a:t>
            </a:r>
            <a:endParaRPr sz="2900" dirty="0">
              <a:solidFill>
                <a:schemeClr val="accent4"/>
              </a:solidFill>
            </a:endParaRPr>
          </a:p>
        </p:txBody>
      </p:sp>
      <p:sp>
        <p:nvSpPr>
          <p:cNvPr id="150" name="Google Shape;150;p5"/>
          <p:cNvSpPr txBox="1">
            <a:spLocks noGrp="1"/>
          </p:cNvSpPr>
          <p:nvPr>
            <p:ph type="body" idx="4294967295"/>
          </p:nvPr>
        </p:nvSpPr>
        <p:spPr>
          <a:xfrm>
            <a:off x="660255" y="927098"/>
            <a:ext cx="8800500" cy="58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GB" sz="1900" b="1">
                <a:latin typeface="Arial"/>
                <a:ea typeface="Arial"/>
                <a:cs typeface="Arial"/>
                <a:sym typeface="Arial"/>
              </a:rPr>
              <a:t>Printing off your </a:t>
            </a:r>
            <a:r>
              <a:rPr lang="en-GB" sz="1900" b="1"/>
              <a:t>poster</a:t>
            </a:r>
            <a:endParaRPr sz="190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GB" sz="1900">
                <a:latin typeface="Arial"/>
                <a:ea typeface="Arial"/>
                <a:cs typeface="Arial"/>
                <a:sym typeface="Arial"/>
              </a:rPr>
              <a:t>The slide size of this template is set to A4 paper, allowing you to print off and share your </a:t>
            </a:r>
            <a:r>
              <a:rPr lang="en-GB" sz="1900"/>
              <a:t>posters</a:t>
            </a:r>
            <a:r>
              <a:rPr lang="en-GB" sz="1900">
                <a:latin typeface="Arial"/>
                <a:ea typeface="Arial"/>
                <a:cs typeface="Arial"/>
                <a:sym typeface="Arial"/>
              </a:rPr>
              <a:t>. You can check this by going to Design &gt; Slide Size &gt; Custom Slide size in the menu/ribbon above.</a:t>
            </a:r>
            <a:endParaRPr lang="en-GB" sz="1900">
              <a:latin typeface="Arial"/>
              <a:ea typeface="Arial"/>
              <a:cs typeface="Arial"/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GB" sz="1900"/>
              <a:t>You can print them in colour or greyscale. You can also display them online, for example on your website, social media or screens in waiting areas.</a:t>
            </a: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endParaRPr sz="19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GB" sz="1900" b="1">
                <a:latin typeface="Arial"/>
                <a:ea typeface="Arial"/>
                <a:cs typeface="Arial"/>
                <a:sym typeface="Arial"/>
              </a:rPr>
              <a:t>Get in touch</a:t>
            </a:r>
            <a:endParaRPr sz="190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GB" sz="1900">
                <a:latin typeface="Arial"/>
                <a:ea typeface="Arial"/>
                <a:cs typeface="Arial"/>
                <a:sym typeface="Arial"/>
              </a:rPr>
              <a:t>For more information about the survey visit </a:t>
            </a:r>
            <a:r>
              <a:rPr lang="en-GB" sz="1900" u="sng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www.ncpes.co.uk</a:t>
            </a:r>
            <a:r>
              <a:rPr lang="en-GB" sz="19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900">
              <a:solidFill>
                <a:schemeClr val="accent4"/>
              </a:solidFill>
            </a:endParaRPr>
          </a:p>
          <a:p>
            <a:pPr marL="0" indent="0">
              <a:lnSpc>
                <a:spcPct val="100000"/>
              </a:lnSpc>
              <a:buSzPts val="1700"/>
              <a:buNone/>
            </a:pPr>
            <a:r>
              <a:rPr lang="en-GB" sz="1900">
                <a:latin typeface="Arial"/>
                <a:ea typeface="Arial"/>
                <a:cs typeface="Arial"/>
                <a:sym typeface="Arial"/>
              </a:rPr>
              <a:t>If you have any questions, please contact </a:t>
            </a:r>
            <a:r>
              <a:rPr lang="en-GB" sz="1900">
                <a:solidFill>
                  <a:schemeClr val="accent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england.insight-queries@nhs.net</a:t>
            </a:r>
            <a:r>
              <a:rPr lang="en-GB" sz="1900">
                <a:solidFill>
                  <a:schemeClr val="accent4"/>
                </a:solidFill>
              </a:rPr>
              <a:t>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196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57D600C-CFFF-7663-3EDF-F0E406C4F353}"/>
              </a:ext>
            </a:extLst>
          </p:cNvPr>
          <p:cNvSpPr txBox="1"/>
          <p:nvPr/>
        </p:nvSpPr>
        <p:spPr>
          <a:xfrm>
            <a:off x="880207" y="2678247"/>
            <a:ext cx="3455729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800">
                <a:solidFill>
                  <a:schemeClr val="tx1"/>
                </a:solidFill>
              </a:rPr>
              <a:t>[Add an example of a statistic or patient quote from your local trust results from the National Cancer Patient Experience Survey. If you share a patient quote, please ensure any identifiable data is removed.]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632A7C-8A2E-5774-73FF-10D63868A5F0}"/>
              </a:ext>
            </a:extLst>
          </p:cNvPr>
          <p:cNvSpPr txBox="1"/>
          <p:nvPr/>
        </p:nvSpPr>
        <p:spPr>
          <a:xfrm>
            <a:off x="5537256" y="2680696"/>
            <a:ext cx="34557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[Add an example of local improvements you have made].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Google Shape;158;p6" descr="A blue and white logo with black text&#10;&#10;AI-generated content may be incorrect.">
            <a:extLst>
              <a:ext uri="{FF2B5EF4-FFF2-40B4-BE49-F238E27FC236}">
                <a16:creationId xmlns:a16="http://schemas.microsoft.com/office/drawing/2014/main" id="{BF708A2F-298F-BE75-5594-5B06AE720C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4805" y="111512"/>
            <a:ext cx="2269800" cy="8331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869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PE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63297"/>
      </a:accent1>
      <a:accent2>
        <a:srgbClr val="AE2573"/>
      </a:accent2>
      <a:accent3>
        <a:srgbClr val="0C48A8"/>
      </a:accent3>
      <a:accent4>
        <a:srgbClr val="005EB8"/>
      </a:accent4>
      <a:accent5>
        <a:srgbClr val="FFB81C"/>
      </a:accent5>
      <a:accent6>
        <a:srgbClr val="330072"/>
      </a:accent6>
      <a:hlink>
        <a:srgbClr val="1D0144"/>
      </a:hlink>
      <a:folHlink>
        <a:srgbClr val="18A3F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HSD-Refresh-Theme-NOV1120B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6A57348A61804E811C4E686CA6D2D1" ma:contentTypeVersion="14" ma:contentTypeDescription="Create a new document." ma:contentTypeScope="" ma:versionID="20eac42824fbc8fae794f88dd1d00a0f">
  <xsd:schema xmlns:xsd="http://www.w3.org/2001/XMLSchema" xmlns:xs="http://www.w3.org/2001/XMLSchema" xmlns:p="http://schemas.microsoft.com/office/2006/metadata/properties" xmlns:ns2="2aa4fdb2-2969-485f-945c-b2c89f643ae9" xmlns:ns3="0d357360-b867-4e06-be75-352a2724d56c" targetNamespace="http://schemas.microsoft.com/office/2006/metadata/properties" ma:root="true" ma:fieldsID="985e8a3648bb32a6466e6ecc8b101322" ns2:_="" ns3:_="">
    <xsd:import namespace="2aa4fdb2-2969-485f-945c-b2c89f643ae9"/>
    <xsd:import namespace="0d357360-b867-4e06-be75-352a2724d5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4fdb2-2969-485f-945c-b2c89f643a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f2ccb35-9b24-40d2-ac78-75701ecb79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357360-b867-4e06-be75-352a2724d5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256a48e1-b8b6-44b7-b104-bcfa2a223ebd}" ma:internalName="TaxCatchAll" ma:showField="CatchAllData" ma:web="0d357360-b867-4e06-be75-352a2724d5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a4fdb2-2969-485f-945c-b2c89f643ae9">
      <Terms xmlns="http://schemas.microsoft.com/office/infopath/2007/PartnerControls"/>
    </lcf76f155ced4ddcb4097134ff3c332f>
    <TaxCatchAll xmlns="0d357360-b867-4e06-be75-352a2724d56c" xsi:nil="true"/>
  </documentManagement>
</p:properties>
</file>

<file path=customXml/itemProps1.xml><?xml version="1.0" encoding="utf-8"?>
<ds:datastoreItem xmlns:ds="http://schemas.openxmlformats.org/officeDocument/2006/customXml" ds:itemID="{89F6C1C0-2886-4D48-96C2-359BC1165501}"/>
</file>

<file path=customXml/itemProps2.xml><?xml version="1.0" encoding="utf-8"?>
<ds:datastoreItem xmlns:ds="http://schemas.openxmlformats.org/officeDocument/2006/customXml" ds:itemID="{ED66C00D-C00F-422C-AABF-9F8582AA8D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7161A7-D29A-43C9-A17E-ADC70F28475B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57b21b79-5d32-4c3c-9402-b397da5c7a71"/>
    <ds:schemaRef ds:uri="http://purl.org/dc/dcmitype/"/>
    <ds:schemaRef ds:uri="http://www.w3.org/XML/1998/namespace"/>
    <ds:schemaRef ds:uri="http://schemas.openxmlformats.org/package/2006/metadata/core-properties"/>
    <ds:schemaRef ds:uri="c143a6c5-5942-4b69-8d61-fb579588568f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296</Words>
  <Application>Microsoft Office PowerPoint</Application>
  <PresentationFormat>A4 Paper (210x297 mm)</PresentationFormat>
  <Paragraphs>22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NHSD-Refresh-Theme-NOV1120B</vt:lpstr>
      <vt:lpstr>NCPES improvement work poster instructions</vt:lpstr>
      <vt:lpstr>NCPES poster instructions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CPES infographic instructions</dc:title>
  <dc:creator>Jenny King</dc:creator>
  <cp:lastModifiedBy>HUI, Sharon (NHS ENGLAND - X24)</cp:lastModifiedBy>
  <cp:revision>6</cp:revision>
  <dcterms:created xsi:type="dcterms:W3CDTF">2023-07-31T08:51:03Z</dcterms:created>
  <dcterms:modified xsi:type="dcterms:W3CDTF">2025-03-12T10:54:18Z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0x0101006A6A57348A61804E811C4E686CA6D2D1</vt:lpwstr>
  </property>
  <property fmtid="{D5CDD505-2E9C-101B-9397-08002B2CF9AE}" pid="3" name="MediaServiceImageTags">
    <vt:lpwstr/>
  </property>
</Properties>
</file>