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>
      <p:cViewPr varScale="1">
        <p:scale>
          <a:sx n="121" d="100"/>
          <a:sy n="121" d="100"/>
        </p:scale>
        <p:origin x="74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AA1C1B-A054-64B6-39B8-D513566D7F2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99D705F-0741-E6D4-AA8F-A44AA0A0F1D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864158-A69F-F584-E727-A8D086053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A9F0C25-D2CD-38C6-93EC-08C76C41E9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B817C3-199F-9BB5-9BD3-3CB7209DAE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29722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6DEA68-219C-D87C-267D-763D1A908D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A9C9B48-32DF-DB01-23C7-A8AA89518F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A91CD8-FB03-3425-751C-9FF2B8684B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3BA02B-F188-787A-6D0F-71BA650363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FA646A-E1AC-E302-4066-F4F9CF01AD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41489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A28B605-94FB-9424-043A-F23415C3F94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6B9F175-B064-9981-9503-BF059E0E57B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1E0279-E5EC-4EB8-54F5-DD4AFC41A9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438EF6-F94A-4DE7-682B-A255D85BBE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23BC08-737E-6F50-22FB-516EB26139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97107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A05EE2-146D-3E45-660C-E472EE8258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E79DD-7273-918E-DAC5-0DEEBE4B32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3601FA-55A2-1757-2D2C-10F87F9C41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28EC21-C828-8763-4FE9-438F34886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CB6D52-74F2-5E08-97EC-BDA44D8E61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24113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E6BBA3-B6F9-9FC7-23BD-864D389845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70AA75E-123E-2BAA-51D5-CB5CA1D43A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FD271C-8862-5542-59F5-E29BECAD42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44B2C4-4842-BAB6-F0E6-9561C447C5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0FD941-976F-0585-5882-326B7F9654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2125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BC2D74-0815-5DB2-5D36-4636B0E004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9510D27-8331-DA70-A550-132A4408F91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12DBECB-CA52-3AB4-3A56-42942AF933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3FD7A9B-8C26-A2E8-08AE-8029973BE9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6FF8032-2F94-9CC3-7095-4F4CAC2238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A12FA8D-B017-3AC8-E2DB-DB3BC8C08C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14036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31D442-905F-F475-0614-F42880B6E4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60515E3-46B2-7824-CB30-0FD0517820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8AB8868-7C11-07C2-CE3E-41593B6B405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D0A7237-D50C-4B24-C911-436BB5679EE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385F707-40BC-6971-53B5-4406ACA8B2A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7564967-4D6A-5487-B4EF-49E212505A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40E0518-C5E8-9C9F-9476-CCCCA1D50D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3FF905C-409A-BAD3-48D3-522B8B69E1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53540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D9B9FC-FA62-F913-1F56-85DC71A3A7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655C598-9540-0D0B-8DE0-984A56AEA0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BC7847F-AD13-D7C4-5E86-1989719839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7B50BCD-8C17-202D-D1CF-E055CE47CD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74671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53B003C-56F4-5BC4-4CBA-D72BF73AF3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3AD97F1-356B-F045-AD09-AEA6FDB1CC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E34648C-18C8-7E4E-1CC2-59D23F8434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49206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D83F4A-9D02-E098-C7C5-74ACB4FEB4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8F0DB28-72BB-B6FD-164E-4527A74FEE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0BEC14-662A-51DC-CDE2-CC0571DE46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BA84459-7E9B-594E-77E8-48A7A6D97D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6BE20F8-4996-5356-C05B-5A52BCECE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5961403-4802-EFB4-DABF-91B15206EB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62263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BB9CD5-E976-C5DC-66E1-DE3D517259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7DAF827-8D1B-9CB6-B05F-F2DD582EEAD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049558D-7C23-6908-343A-81239769CF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C3015B-878A-D520-5538-B50732FD86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233AF7D-2734-42F7-A361-EBFDEB3417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56D2A75-5A90-8EFD-13E7-02615CCCF0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4863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4714701-6083-3888-CFD8-2F1EA9867D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EA2BDC8-AA7D-81D1-C5FB-92E322AC53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A67A66-B4A7-C836-EE91-D05CA85536F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BED6D-0BAF-3945-8B21-35ABA4D56A14}" type="datetimeFigureOut">
              <a:rPr lang="en-US" smtClean="0"/>
              <a:t>3/21/23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CC3880-2819-8D58-414E-58EF791DB30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377107-2D3B-40EE-9D96-A03929C3A3F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4D4CB3-563E-024A-A776-C3D9732438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59570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CF087B-4B21-18E8-7C84-C69DFDB7FBC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 AM A DOWNLOAD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0145BDF-B014-32EC-53AF-AC2DE868AD7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COO-COO-CA-CHOO</a:t>
            </a:r>
          </a:p>
        </p:txBody>
      </p:sp>
    </p:spTree>
    <p:extLst>
      <p:ext uri="{BB962C8B-B14F-4D97-AF65-F5344CB8AC3E}">
        <p14:creationId xmlns:p14="http://schemas.microsoft.com/office/powerpoint/2010/main" val="27246054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Macintosh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I AM A DOWNLOAD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 AM A DOWNLOAD</dc:title>
  <dc:creator>Rebecca Wynter</dc:creator>
  <cp:lastModifiedBy>Rebecca Wynter</cp:lastModifiedBy>
  <cp:revision>1</cp:revision>
  <dcterms:created xsi:type="dcterms:W3CDTF">2023-03-21T13:50:44Z</dcterms:created>
  <dcterms:modified xsi:type="dcterms:W3CDTF">2023-03-21T13:51:26Z</dcterms:modified>
</cp:coreProperties>
</file>

<file path=docProps/thumbnail.jpeg>
</file>