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A1C1B-A054-64B6-39B8-D513566D7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D705F-0741-E6D4-AA8F-A44AA0A0F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64158-A69F-F584-E727-A8D08605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F0C25-D2CD-38C6-93EC-08C76C41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817C3-199F-9BB5-9BD3-3CB7209D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7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DEA68-219C-D87C-267D-763D1A90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C9B48-32DF-DB01-23C7-A8AA89518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91CD8-FB03-3425-751C-9FF2B868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A02B-F188-787A-6D0F-71BA6503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A646A-E1AC-E302-4066-F4F9CF01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4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28B605-94FB-9424-043A-F23415C3F9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9F175-B064-9981-9503-BF059E0E5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0279-E5EC-4EB8-54F5-DD4AFC41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38EF6-F94A-4DE7-682B-A255D85B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3BC08-737E-6F50-22FB-516EB261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1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05EE2-146D-3E45-660C-E472EE825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E79DD-7273-918E-DAC5-0DEEBE4B3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01FA-55A2-1757-2D2C-10F87F9C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8EC21-C828-8763-4FE9-438F3488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B6D52-74F2-5E08-97EC-BDA44D8E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1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6BBA3-B6F9-9FC7-23BD-864D38984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AA75E-123E-2BAA-51D5-CB5CA1D43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D271C-8862-5542-59F5-E29BECAD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4B2C4-4842-BAB6-F0E6-9561C447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FD941-976F-0585-5882-326B7F96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1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2D74-0815-5DB2-5D36-4636B0E00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0D27-8331-DA70-A550-132A4408F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DBECB-CA52-3AB4-3A56-42942AF93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D7A9B-8C26-A2E8-08AE-8029973B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8032-2F94-9CC3-7095-4F4CAC22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2FA8D-B017-3AC8-E2DB-DB3BC8C0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0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1D442-905F-F475-0614-F42880B6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515E3-46B2-7824-CB30-0FD051782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B8868-7C11-07C2-CE3E-41593B6B4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0A7237-D50C-4B24-C911-436BB5679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5F707-40BC-6971-53B5-4406ACA8B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564967-4D6A-5487-B4EF-49E21250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E0518-C5E8-9C9F-9476-CCCCA1D5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F905C-409A-BAD3-48D3-522B8B69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5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B9FC-FA62-F913-1F56-85DC71A3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5C598-9540-0D0B-8DE0-984A56AE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C7847F-AD13-D7C4-5E86-19897198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50BCD-8C17-202D-D1CF-E055CE47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3B003C-56F4-5BC4-4CBA-D72BF73A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D97F1-356B-F045-AD09-AEA6FDB1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4648C-18C8-7E4E-1CC2-59D23F84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3F4A-9D02-E098-C7C5-74ACB4FEB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0DB28-72BB-B6FD-164E-4527A74FE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BEC14-662A-51DC-CDE2-CC0571DE4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84459-7E9B-594E-77E8-48A7A6D9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E20F8-4996-5356-C05B-5A52BCEC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61403-4802-EFB4-DABF-91B15206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2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9CD5-E976-C5DC-66E1-DE3D51725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AF827-8D1B-9CB6-B05F-F2DD582EE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9558D-7C23-6908-343A-81239769C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3015B-878A-D520-5538-B50732FD8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3AF7D-2734-42F7-A361-EBFDEB34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2A75-5A90-8EFD-13E7-02615CCC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6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14701-6083-3888-CFD8-2F1EA986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2BDC8-AA7D-81D1-C5FB-92E322AC5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67A66-B4A7-C836-EE91-D05CA8553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ED6D-0BAF-3945-8B21-35ABA4D56A1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C3880-2819-8D58-414E-58EF791DB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77107-2D3B-40EE-9D96-A03929C3A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4CB3-563E-024A-A776-C3D97324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087B-4B21-18E8-7C84-C69DFDB7FB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AM A DOWNLOAD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45BDF-B014-32EC-53AF-AC2DE868AD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COO-COO-CA-CHOO</a:t>
            </a:r>
          </a:p>
        </p:txBody>
      </p:sp>
    </p:spTree>
    <p:extLst>
      <p:ext uri="{BB962C8B-B14F-4D97-AF65-F5344CB8AC3E}">
        <p14:creationId xmlns:p14="http://schemas.microsoft.com/office/powerpoint/2010/main" val="272460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 AM A DOWNLOAD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A DOWNLOAD</dc:title>
  <dc:creator>Rebecca Wynter</dc:creator>
  <cp:lastModifiedBy>Rebecca Wynter</cp:lastModifiedBy>
  <cp:revision>1</cp:revision>
  <dcterms:created xsi:type="dcterms:W3CDTF">2023-03-21T13:50:44Z</dcterms:created>
  <dcterms:modified xsi:type="dcterms:W3CDTF">2023-03-21T13:51:26Z</dcterms:modified>
</cp:coreProperties>
</file>